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0" r:id="rId3"/>
    <p:sldId id="288" r:id="rId4"/>
    <p:sldId id="281" r:id="rId5"/>
    <p:sldId id="300" r:id="rId6"/>
    <p:sldId id="287" r:id="rId7"/>
    <p:sldId id="289" r:id="rId8"/>
    <p:sldId id="290" r:id="rId9"/>
    <p:sldId id="296" r:id="rId10"/>
    <p:sldId id="291" r:id="rId11"/>
    <p:sldId id="292" r:id="rId12"/>
    <p:sldId id="293" r:id="rId13"/>
    <p:sldId id="294" r:id="rId14"/>
    <p:sldId id="295" r:id="rId15"/>
    <p:sldId id="297" r:id="rId16"/>
    <p:sldId id="298" r:id="rId17"/>
    <p:sldId id="301" r:id="rId18"/>
    <p:sldId id="25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ejiseon" initials="c" lastIdx="1" clrIdx="0">
    <p:extLst>
      <p:ext uri="{19B8F6BF-5375-455C-9EA6-DF929625EA0E}">
        <p15:presenceInfo xmlns:p15="http://schemas.microsoft.com/office/powerpoint/2012/main" userId="S::js940616@g.yju.ac.kr::c5557f21-8ae9-4645-9c5a-34c77a453d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A17"/>
    <a:srgbClr val="715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6" autoAdjust="0"/>
    <p:restoredTop sz="94660"/>
  </p:normalViewPr>
  <p:slideViewPr>
    <p:cSldViewPr>
      <p:cViewPr varScale="1">
        <p:scale>
          <a:sx n="70" d="100"/>
          <a:sy n="70" d="100"/>
        </p:scale>
        <p:origin x="101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2T21:09:10.001" idx="1">
    <p:pos x="-554" y="58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7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078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5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441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067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7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4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7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6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27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3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1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26334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A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2020-06-30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9696" y="2924945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おすすめ服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7769" y="2492896"/>
            <a:ext cx="42564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학사 </a:t>
            </a:r>
            <a:r>
              <a:rPr lang="en-US" altLang="ko-KR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 박준수  </a:t>
            </a:r>
            <a:r>
              <a:rPr lang="ko-KR" altLang="en-US" sz="16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송왕은</a:t>
            </a:r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장혜지  최지선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-492732" y="-169204"/>
            <a:ext cx="13105455" cy="4678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F6598-9353-40F0-8F31-3EF8D4C37797}"/>
              </a:ext>
            </a:extLst>
          </p:cNvPr>
          <p:cNvSpPr txBox="1"/>
          <p:nvPr/>
        </p:nvSpPr>
        <p:spPr>
          <a:xfrm>
            <a:off x="407368" y="692696"/>
            <a:ext cx="355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APP </a:t>
            </a:r>
            <a:r>
              <a:rPr lang="ko-KR" altLang="en-US" sz="4000" dirty="0"/>
              <a:t>촬영</a:t>
            </a:r>
            <a:r>
              <a:rPr lang="en-US" altLang="ko-KR" sz="4000" dirty="0"/>
              <a:t>-</a:t>
            </a:r>
            <a:r>
              <a:rPr lang="ko-KR" altLang="en-US" sz="4000" dirty="0"/>
              <a:t>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84D505C-20F1-4A4D-BE7E-C47F2F869B17}"/>
              </a:ext>
            </a:extLst>
          </p:cNvPr>
          <p:cNvCxnSpPr/>
          <p:nvPr/>
        </p:nvCxnSpPr>
        <p:spPr>
          <a:xfrm>
            <a:off x="516000" y="1425702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실내, 셔츠, 모니터, 앉아있는이(가) 표시된 사진&#10;&#10;자동 생성된 설명">
            <a:extLst>
              <a:ext uri="{FF2B5EF4-FFF2-40B4-BE49-F238E27FC236}">
                <a16:creationId xmlns:a16="http://schemas.microsoft.com/office/drawing/2014/main" id="{56ACA760-1865-40D5-9250-B513DB39D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48" y="2702160"/>
            <a:ext cx="2125628" cy="3778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셔츠이(가) 표시된 사진&#10;&#10;자동 생성된 설명">
            <a:extLst>
              <a:ext uri="{FF2B5EF4-FFF2-40B4-BE49-F238E27FC236}">
                <a16:creationId xmlns:a16="http://schemas.microsoft.com/office/drawing/2014/main" id="{16BA72A8-592E-419D-ACF7-847F909006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27" y="2654023"/>
            <a:ext cx="2155317" cy="3831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AD3222F-E026-4C7A-9289-4968F192C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480" y="2724222"/>
            <a:ext cx="2120501" cy="3769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 descr="셔츠, 의류이(가) 표시된 사진&#10;&#10;자동 생성된 설명">
            <a:extLst>
              <a:ext uri="{FF2B5EF4-FFF2-40B4-BE49-F238E27FC236}">
                <a16:creationId xmlns:a16="http://schemas.microsoft.com/office/drawing/2014/main" id="{B8A97A29-200A-4FF4-A5B8-4D4BEF4231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90" y="3370463"/>
            <a:ext cx="2125628" cy="2867656"/>
          </a:xfrm>
          <a:prstGeom prst="rect">
            <a:avLst/>
          </a:prstGeom>
        </p:spPr>
      </p:pic>
      <p:pic>
        <p:nvPicPr>
          <p:cNvPr id="14" name="그림 13" descr="셔츠, 의류이(가) 표시된 사진&#10;&#10;자동 생성된 설명">
            <a:extLst>
              <a:ext uri="{FF2B5EF4-FFF2-40B4-BE49-F238E27FC236}">
                <a16:creationId xmlns:a16="http://schemas.microsoft.com/office/drawing/2014/main" id="{921C3ECE-0663-4C62-9848-40EE1B8891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43" y="3321750"/>
            <a:ext cx="2120129" cy="1999538"/>
          </a:xfrm>
          <a:prstGeom prst="rect">
            <a:avLst/>
          </a:prstGeom>
        </p:spPr>
      </p:pic>
      <p:pic>
        <p:nvPicPr>
          <p:cNvPr id="15" name="그림 14" descr="셔츠, 의류이(가) 표시된 사진&#10;&#10;자동 생성된 설명">
            <a:extLst>
              <a:ext uri="{FF2B5EF4-FFF2-40B4-BE49-F238E27FC236}">
                <a16:creationId xmlns:a16="http://schemas.microsoft.com/office/drawing/2014/main" id="{796D24F7-7E3A-4508-8E57-B9CAB2BDC3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22" y="3637535"/>
            <a:ext cx="2124059" cy="1248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1470192" y="1906031"/>
            <a:ext cx="24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앱으로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의상 촬영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5275457" y="1901989"/>
            <a:ext cx="162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사진등록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9073003" y="1910139"/>
            <a:ext cx="325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의상 분류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상태 표시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958241" y="1820878"/>
            <a:ext cx="90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4707299" y="1811908"/>
            <a:ext cx="90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465096" y="1823732"/>
            <a:ext cx="90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9897951" y="2216488"/>
            <a:ext cx="3255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715E0F"/>
                </a:solidFill>
                <a:latin typeface="+mj-lt"/>
                <a:ea typeface="맑은 고딕" panose="020B0503020000020004" pitchFamily="50" charset="-127"/>
                <a:cs typeface="Arial" pitchFamily="34" charset="0"/>
              </a:rPr>
              <a:t>차후 코디 추천 가능</a:t>
            </a:r>
            <a:endParaRPr lang="en-US" altLang="ko-KR" sz="1100" dirty="0">
              <a:solidFill>
                <a:srgbClr val="715E0F"/>
              </a:solidFill>
              <a:latin typeface="+mj-lt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1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5110122" y="208274"/>
            <a:ext cx="6818525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43C47-994F-4D4A-BBF7-C70084BF5DDB}"/>
              </a:ext>
            </a:extLst>
          </p:cNvPr>
          <p:cNvSpPr txBox="1"/>
          <p:nvPr/>
        </p:nvSpPr>
        <p:spPr>
          <a:xfrm>
            <a:off x="739653" y="56101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옷장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15144E-49CD-4703-B23D-3E7E7A27FC95}"/>
              </a:ext>
            </a:extLst>
          </p:cNvPr>
          <p:cNvCxnSpPr/>
          <p:nvPr/>
        </p:nvCxnSpPr>
        <p:spPr>
          <a:xfrm>
            <a:off x="516000" y="1390673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다른, 물품이(가) 표시된 사진&#10;&#10;자동 생성된 설명">
            <a:extLst>
              <a:ext uri="{FF2B5EF4-FFF2-40B4-BE49-F238E27FC236}">
                <a16:creationId xmlns:a16="http://schemas.microsoft.com/office/drawing/2014/main" id="{10FBCC24-35CE-4643-B6D8-F40E0679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63" y="1585922"/>
            <a:ext cx="6034365" cy="48265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91DA135-4FBB-49C7-AFB8-AE91F1B243A7}"/>
              </a:ext>
            </a:extLst>
          </p:cNvPr>
          <p:cNvSpPr/>
          <p:nvPr/>
        </p:nvSpPr>
        <p:spPr>
          <a:xfrm>
            <a:off x="5470163" y="2450611"/>
            <a:ext cx="6034365" cy="3896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이등변 삼각형 1"/>
          <p:cNvSpPr/>
          <p:nvPr/>
        </p:nvSpPr>
        <p:spPr>
          <a:xfrm rot="16200000">
            <a:off x="4433886" y="1664179"/>
            <a:ext cx="751908" cy="6982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1422489" y="1830208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사용자의 의상 확인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0751" y="1762387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1415480" y="2347162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구매 의상 자동 등록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13742" y="2279341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1422861" y="2883328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상황별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코디 확인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1123" y="2815507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-168695" y="6616985"/>
            <a:ext cx="5278818" cy="25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-168695" y="-29573"/>
            <a:ext cx="5278818" cy="252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 rot="5400000">
            <a:off x="-3167413" y="3186220"/>
            <a:ext cx="6423615" cy="43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95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 rot="1601399">
            <a:off x="5913861" y="-1062820"/>
            <a:ext cx="7726420" cy="9483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0CE02-F261-4282-8851-7C0C02EFE708}"/>
              </a:ext>
            </a:extLst>
          </p:cNvPr>
          <p:cNvSpPr txBox="1"/>
          <p:nvPr/>
        </p:nvSpPr>
        <p:spPr>
          <a:xfrm>
            <a:off x="428390" y="690125"/>
            <a:ext cx="3757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추천</a:t>
            </a:r>
            <a:r>
              <a:rPr lang="en-US" altLang="ko-KR" sz="4000" dirty="0"/>
              <a:t>(</a:t>
            </a:r>
            <a:r>
              <a:rPr lang="ko-KR" altLang="en-US" sz="4000" dirty="0"/>
              <a:t>코디 추천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ACB6D6A-8C48-4513-B272-3E5D2476B7C0}"/>
              </a:ext>
            </a:extLst>
          </p:cNvPr>
          <p:cNvCxnSpPr>
            <a:cxnSpLocks/>
          </p:cNvCxnSpPr>
          <p:nvPr/>
        </p:nvCxnSpPr>
        <p:spPr>
          <a:xfrm>
            <a:off x="443372" y="1484784"/>
            <a:ext cx="11305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셔츠이(가) 표시된 사진&#10;&#10;자동 생성된 설명">
            <a:extLst>
              <a:ext uri="{FF2B5EF4-FFF2-40B4-BE49-F238E27FC236}">
                <a16:creationId xmlns:a16="http://schemas.microsoft.com/office/drawing/2014/main" id="{D19A7AE7-5002-4976-8202-43F81F354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42" y="1997349"/>
            <a:ext cx="2278577" cy="28653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6E9BB4-354B-4B43-98E1-EE6621C99690}"/>
              </a:ext>
            </a:extLst>
          </p:cNvPr>
          <p:cNvSpPr/>
          <p:nvPr/>
        </p:nvSpPr>
        <p:spPr>
          <a:xfrm>
            <a:off x="907200" y="3334089"/>
            <a:ext cx="2207660" cy="1528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7CB2A97-DB6E-4D7B-8C0C-03C8EFF09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1766399"/>
            <a:ext cx="2657471" cy="4672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A4DE3B-FE3F-4F51-9849-E942D5D82B72}"/>
              </a:ext>
            </a:extLst>
          </p:cNvPr>
          <p:cNvSpPr/>
          <p:nvPr/>
        </p:nvSpPr>
        <p:spPr>
          <a:xfrm>
            <a:off x="8286596" y="2254457"/>
            <a:ext cx="2894028" cy="1560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90F890-DA7D-47B6-8787-F7E626D52D8F}"/>
              </a:ext>
            </a:extLst>
          </p:cNvPr>
          <p:cNvSpPr/>
          <p:nvPr/>
        </p:nvSpPr>
        <p:spPr>
          <a:xfrm>
            <a:off x="8286596" y="4696810"/>
            <a:ext cx="2894028" cy="1366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3807650" y="2146851"/>
            <a:ext cx="24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의상의 대 분류 추출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매칭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3263979" y="2062109"/>
            <a:ext cx="733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3807650" y="2753182"/>
            <a:ext cx="24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세부적인 종류로 분류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3263979" y="2668440"/>
            <a:ext cx="733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5623826" y="3371275"/>
            <a:ext cx="2444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기온에 적합한 의상 선별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7658730" y="3317519"/>
            <a:ext cx="733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5167103" y="4670447"/>
            <a:ext cx="3020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색상 별 조합에 따른 점수 산출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7664937" y="4647895"/>
            <a:ext cx="733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7241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7289739" y="208274"/>
            <a:ext cx="4638908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-168695" y="6616985"/>
            <a:ext cx="7458434" cy="25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-168695" y="-29573"/>
            <a:ext cx="7458434" cy="252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 rot="5400000">
            <a:off x="-3167413" y="3186220"/>
            <a:ext cx="6423615" cy="437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이등변 삼각형 14"/>
          <p:cNvSpPr/>
          <p:nvPr/>
        </p:nvSpPr>
        <p:spPr>
          <a:xfrm rot="5400000">
            <a:off x="7262885" y="1958188"/>
            <a:ext cx="751908" cy="698200"/>
          </a:xfrm>
          <a:prstGeom prst="triangle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6E3EA-A1D5-4E3A-9433-BB0B615F76BC}"/>
              </a:ext>
            </a:extLst>
          </p:cNvPr>
          <p:cNvSpPr txBox="1"/>
          <p:nvPr/>
        </p:nvSpPr>
        <p:spPr>
          <a:xfrm>
            <a:off x="348541" y="627106"/>
            <a:ext cx="3757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추천</a:t>
            </a:r>
            <a:r>
              <a:rPr lang="en-US" altLang="ko-KR" sz="4000" dirty="0"/>
              <a:t>(</a:t>
            </a:r>
            <a:r>
              <a:rPr lang="ko-KR" altLang="en-US" sz="4000" dirty="0"/>
              <a:t>상황 코디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17381D-2315-4D56-88BB-679184C96471}"/>
              </a:ext>
            </a:extLst>
          </p:cNvPr>
          <p:cNvCxnSpPr/>
          <p:nvPr/>
        </p:nvCxnSpPr>
        <p:spPr>
          <a:xfrm>
            <a:off x="479996" y="136924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BD3333C0-A87A-4D13-9E1D-8BB95118DC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r="6657"/>
          <a:stretch/>
        </p:blipFill>
        <p:spPr>
          <a:xfrm>
            <a:off x="1044554" y="1600336"/>
            <a:ext cx="4940679" cy="4772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F16A7B-EA77-463A-BBFD-BBE3BDDB47AD}"/>
              </a:ext>
            </a:extLst>
          </p:cNvPr>
          <p:cNvSpPr/>
          <p:nvPr/>
        </p:nvSpPr>
        <p:spPr>
          <a:xfrm>
            <a:off x="1188570" y="3071334"/>
            <a:ext cx="4687534" cy="2880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832304" y="1762057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팔로우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기능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30566" y="1694236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825295" y="2279011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팔로워의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옷장 방문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23557" y="2211190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832676" y="2815177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상황별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코디 추천 가능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30938" y="2747356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832304" y="3327049"/>
            <a:ext cx="2444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앱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 코디 확인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AA92A-6192-4C1D-B9FB-2464265007CA}"/>
              </a:ext>
            </a:extLst>
          </p:cNvPr>
          <p:cNvSpPr txBox="1"/>
          <p:nvPr/>
        </p:nvSpPr>
        <p:spPr>
          <a:xfrm>
            <a:off x="8230566" y="3259228"/>
            <a:ext cx="912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03547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335360" y="627106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AD109-78A2-4E60-A894-1775BF40D60D}"/>
              </a:ext>
            </a:extLst>
          </p:cNvPr>
          <p:cNvSpPr txBox="1"/>
          <p:nvPr/>
        </p:nvSpPr>
        <p:spPr>
          <a:xfrm>
            <a:off x="479376" y="66349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딥러닝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4BB58-D8C6-4440-997D-F15C16FB31C6}"/>
              </a:ext>
            </a:extLst>
          </p:cNvPr>
          <p:cNvCxnSpPr/>
          <p:nvPr/>
        </p:nvCxnSpPr>
        <p:spPr>
          <a:xfrm>
            <a:off x="516000" y="1484784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42A71F-E540-449B-8F41-920903BC2C98}"/>
              </a:ext>
            </a:extLst>
          </p:cNvPr>
          <p:cNvSpPr txBox="1"/>
          <p:nvPr/>
        </p:nvSpPr>
        <p:spPr>
          <a:xfrm>
            <a:off x="831205" y="1972250"/>
            <a:ext cx="3535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Inception-v3 </a:t>
            </a:r>
            <a:r>
              <a:rPr lang="ko-KR" altLang="en-US" sz="3200" b="1" dirty="0"/>
              <a:t>모델</a:t>
            </a:r>
          </a:p>
        </p:txBody>
      </p:sp>
      <p:pic>
        <p:nvPicPr>
          <p:cNvPr id="8" name="_x407253184">
            <a:extLst>
              <a:ext uri="{FF2B5EF4-FFF2-40B4-BE49-F238E27FC236}">
                <a16:creationId xmlns:a16="http://schemas.microsoft.com/office/drawing/2014/main" id="{0D7D7603-07C3-479D-A340-A885722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6" y="1972250"/>
            <a:ext cx="428646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62E53359-B460-496E-81CA-55CACB140F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5" y="2657195"/>
            <a:ext cx="3044941" cy="8339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456799-964A-4424-B4BC-C5A5927F3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2" y="5375373"/>
            <a:ext cx="8908552" cy="1104996"/>
          </a:xfrm>
          <a:prstGeom prst="rect">
            <a:avLst/>
          </a:prstGeom>
        </p:spPr>
      </p:pic>
      <p:pic>
        <p:nvPicPr>
          <p:cNvPr id="12" name="그림 11" descr="사진, 검은색, 쥐고있는, 표지판이(가) 표시된 사진&#10;&#10;자동 생성된 설명">
            <a:extLst>
              <a:ext uri="{FF2B5EF4-FFF2-40B4-BE49-F238E27FC236}">
                <a16:creationId xmlns:a16="http://schemas.microsoft.com/office/drawing/2014/main" id="{FDC0BF85-B3C3-4DC9-AF14-6A17AAF68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6" y="4450362"/>
            <a:ext cx="2370025" cy="876376"/>
          </a:xfrm>
          <a:prstGeom prst="rect">
            <a:avLst/>
          </a:prstGeom>
        </p:spPr>
      </p:pic>
      <p:pic>
        <p:nvPicPr>
          <p:cNvPr id="13" name="그림 12" descr="의류, 셔츠, 남자, 서있는이(가) 표시된 사진&#10;&#10;자동 생성된 설명">
            <a:extLst>
              <a:ext uri="{FF2B5EF4-FFF2-40B4-BE49-F238E27FC236}">
                <a16:creationId xmlns:a16="http://schemas.microsoft.com/office/drawing/2014/main" id="{45708BF8-3055-4A62-96CD-A11DF89977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48" y="2096768"/>
            <a:ext cx="3175839" cy="31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, 실외, 자연, 산이(가) 표시된 사진&#10;&#10;자동 생성된 설명">
            <a:extLst>
              <a:ext uri="{FF2B5EF4-FFF2-40B4-BE49-F238E27FC236}">
                <a16:creationId xmlns:a16="http://schemas.microsoft.com/office/drawing/2014/main" id="{40880F56-BD9C-4E60-BBE7-AF2B793B7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3D02155-2DC9-4AD8-8BF9-C9452F8FC0D7}"/>
              </a:ext>
            </a:extLst>
          </p:cNvPr>
          <p:cNvGrpSpPr/>
          <p:nvPr/>
        </p:nvGrpSpPr>
        <p:grpSpPr>
          <a:xfrm>
            <a:off x="983432" y="1052736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BD7AF3-3A1C-4E64-96A8-E86FA70F66B2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4CBB539-FF26-4539-B480-AD86E8ACD4C0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74E3-DF44-4C3F-9EAC-BCD01F83633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Part3,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F7BAC9-D7B7-4EBE-B660-43FEFBFCEF6F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1747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사용 기술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18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335360" y="627106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525E5-5AEB-4663-815C-5FAD14C6A5CF}"/>
              </a:ext>
            </a:extLst>
          </p:cNvPr>
          <p:cNvSpPr txBox="1"/>
          <p:nvPr/>
        </p:nvSpPr>
        <p:spPr>
          <a:xfrm>
            <a:off x="335360" y="64689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사용기술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F7F7DB-1B55-4164-B0D5-FA80B91B5E04}"/>
              </a:ext>
            </a:extLst>
          </p:cNvPr>
          <p:cNvCxnSpPr/>
          <p:nvPr/>
        </p:nvCxnSpPr>
        <p:spPr>
          <a:xfrm>
            <a:off x="495480" y="1470975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6">
            <a:extLst>
              <a:ext uri="{FF2B5EF4-FFF2-40B4-BE49-F238E27FC236}">
                <a16:creationId xmlns:a16="http://schemas.microsoft.com/office/drawing/2014/main" id="{11AE56FF-6D28-4CD4-A607-EBFD4253E951}"/>
              </a:ext>
            </a:extLst>
          </p:cNvPr>
          <p:cNvSpPr/>
          <p:nvPr/>
        </p:nvSpPr>
        <p:spPr>
          <a:xfrm>
            <a:off x="6505322" y="2409505"/>
            <a:ext cx="530971" cy="5309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EBEA3518-4A5E-4B60-BF29-388F30A588C1}"/>
              </a:ext>
            </a:extLst>
          </p:cNvPr>
          <p:cNvSpPr/>
          <p:nvPr/>
        </p:nvSpPr>
        <p:spPr>
          <a:xfrm>
            <a:off x="7244318" y="4284943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Oval 8">
            <a:extLst>
              <a:ext uri="{FF2B5EF4-FFF2-40B4-BE49-F238E27FC236}">
                <a16:creationId xmlns:a16="http://schemas.microsoft.com/office/drawing/2014/main" id="{B223856D-14F4-4864-9AF3-067AB92FF515}"/>
              </a:ext>
            </a:extLst>
          </p:cNvPr>
          <p:cNvSpPr/>
          <p:nvPr/>
        </p:nvSpPr>
        <p:spPr>
          <a:xfrm>
            <a:off x="7141006" y="3279386"/>
            <a:ext cx="854697" cy="8546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14">
            <a:extLst>
              <a:ext uri="{FF2B5EF4-FFF2-40B4-BE49-F238E27FC236}">
                <a16:creationId xmlns:a16="http://schemas.microsoft.com/office/drawing/2014/main" id="{600D68F2-688A-42FD-8DDB-1BC6E8A1E647}"/>
              </a:ext>
            </a:extLst>
          </p:cNvPr>
          <p:cNvSpPr/>
          <p:nvPr/>
        </p:nvSpPr>
        <p:spPr>
          <a:xfrm flipH="1">
            <a:off x="4851915" y="2297383"/>
            <a:ext cx="852084" cy="852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B2C315C5-A78C-47E7-8AFA-807989C0DE48}"/>
              </a:ext>
            </a:extLst>
          </p:cNvPr>
          <p:cNvSpPr/>
          <p:nvPr/>
        </p:nvSpPr>
        <p:spPr>
          <a:xfrm flipH="1">
            <a:off x="3920886" y="4072896"/>
            <a:ext cx="504218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4">
            <a:extLst>
              <a:ext uri="{FF2B5EF4-FFF2-40B4-BE49-F238E27FC236}">
                <a16:creationId xmlns:a16="http://schemas.microsoft.com/office/drawing/2014/main" id="{FBDE18CF-CB5F-47B6-9D61-479911AA09A6}"/>
              </a:ext>
            </a:extLst>
          </p:cNvPr>
          <p:cNvGrpSpPr/>
          <p:nvPr/>
        </p:nvGrpSpPr>
        <p:grpSpPr>
          <a:xfrm>
            <a:off x="2840928" y="2662310"/>
            <a:ext cx="1926735" cy="494026"/>
            <a:chOff x="803640" y="3362835"/>
            <a:chExt cx="2059657" cy="49402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4C962B-F6CC-4D22-8156-D480E89F467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REACT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5D474A-FFE5-484B-A2CF-2F498D1F8E3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 FRONT-END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30">
            <a:extLst>
              <a:ext uri="{FF2B5EF4-FFF2-40B4-BE49-F238E27FC236}">
                <a16:creationId xmlns:a16="http://schemas.microsoft.com/office/drawing/2014/main" id="{53E06095-2869-42BF-93F2-8AF491304EE6}"/>
              </a:ext>
            </a:extLst>
          </p:cNvPr>
          <p:cNvGrpSpPr/>
          <p:nvPr/>
        </p:nvGrpSpPr>
        <p:grpSpPr>
          <a:xfrm>
            <a:off x="2644430" y="5117529"/>
            <a:ext cx="1926735" cy="494026"/>
            <a:chOff x="803640" y="3362835"/>
            <a:chExt cx="2059657" cy="4940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5254C4-6249-4AAE-81AA-51E5FF6948B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MARIA DB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927373-BCC3-4F08-8364-30B4C592ED4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DB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33">
            <a:extLst>
              <a:ext uri="{FF2B5EF4-FFF2-40B4-BE49-F238E27FC236}">
                <a16:creationId xmlns:a16="http://schemas.microsoft.com/office/drawing/2014/main" id="{69452365-0F25-4109-9BE6-2DFE7F4DB608}"/>
              </a:ext>
            </a:extLst>
          </p:cNvPr>
          <p:cNvGrpSpPr/>
          <p:nvPr/>
        </p:nvGrpSpPr>
        <p:grpSpPr>
          <a:xfrm>
            <a:off x="7032472" y="5342596"/>
            <a:ext cx="1926735" cy="678692"/>
            <a:chOff x="803640" y="3362835"/>
            <a:chExt cx="2059657" cy="6786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2307B0-2750-4E7F-9245-40BA2333293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 WEB SERVICES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0DE891-C158-45E8-91E4-C209769CFA1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45">
            <a:extLst>
              <a:ext uri="{FF2B5EF4-FFF2-40B4-BE49-F238E27FC236}">
                <a16:creationId xmlns:a16="http://schemas.microsoft.com/office/drawing/2014/main" id="{576DBBC0-CDFC-4E85-BAF3-40DA5E99790B}"/>
              </a:ext>
            </a:extLst>
          </p:cNvPr>
          <p:cNvGrpSpPr/>
          <p:nvPr/>
        </p:nvGrpSpPr>
        <p:grpSpPr>
          <a:xfrm>
            <a:off x="8129705" y="3930618"/>
            <a:ext cx="1926735" cy="678692"/>
            <a:chOff x="803640" y="3362835"/>
            <a:chExt cx="2059657" cy="67869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A16D7B-93B9-47D1-B236-EAFFAC337FE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PYTHON3 / TENSORFLOW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747285-5861-4872-AAEE-0BAA503AF73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DEEP-LEARNING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Oval 21">
            <a:extLst>
              <a:ext uri="{FF2B5EF4-FFF2-40B4-BE49-F238E27FC236}">
                <a16:creationId xmlns:a16="http://schemas.microsoft.com/office/drawing/2014/main" id="{AEC83C0B-BC79-4B90-AC08-890DFDDBB798}"/>
              </a:ext>
            </a:extLst>
          </p:cNvPr>
          <p:cNvSpPr>
            <a:spLocks noChangeAspect="1"/>
          </p:cNvSpPr>
          <p:nvPr/>
        </p:nvSpPr>
        <p:spPr>
          <a:xfrm>
            <a:off x="5357719" y="3271266"/>
            <a:ext cx="1260306" cy="127083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DB6A6FD-4815-4092-9586-0661A6D28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63"/>
          <a:stretch/>
        </p:blipFill>
        <p:spPr>
          <a:xfrm>
            <a:off x="4927523" y="2435946"/>
            <a:ext cx="743380" cy="61714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0257095-04C8-4D9F-8FB6-59C6FC090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63"/>
          <a:stretch/>
        </p:blipFill>
        <p:spPr>
          <a:xfrm>
            <a:off x="6564364" y="2480566"/>
            <a:ext cx="468108" cy="388617"/>
          </a:xfrm>
          <a:prstGeom prst="rect">
            <a:avLst/>
          </a:prstGeom>
        </p:spPr>
      </p:pic>
      <p:grpSp>
        <p:nvGrpSpPr>
          <p:cNvPr id="39" name="Group 39">
            <a:extLst>
              <a:ext uri="{FF2B5EF4-FFF2-40B4-BE49-F238E27FC236}">
                <a16:creationId xmlns:a16="http://schemas.microsoft.com/office/drawing/2014/main" id="{0F87D7A9-860A-4873-98A4-1603AFD865D9}"/>
              </a:ext>
            </a:extLst>
          </p:cNvPr>
          <p:cNvGrpSpPr/>
          <p:nvPr/>
        </p:nvGrpSpPr>
        <p:grpSpPr>
          <a:xfrm>
            <a:off x="7102592" y="2147329"/>
            <a:ext cx="1926735" cy="494026"/>
            <a:chOff x="803640" y="3362835"/>
            <a:chExt cx="2059657" cy="49402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983FE5-235A-4580-BFD0-9B01D75DE78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REACT NATIVE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1B5555-78AB-439D-AF14-AA870C8C72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Oval 14">
            <a:extLst>
              <a:ext uri="{FF2B5EF4-FFF2-40B4-BE49-F238E27FC236}">
                <a16:creationId xmlns:a16="http://schemas.microsoft.com/office/drawing/2014/main" id="{6D7DFA0F-1E00-4562-8357-75AEDCC6F072}"/>
              </a:ext>
            </a:extLst>
          </p:cNvPr>
          <p:cNvSpPr/>
          <p:nvPr/>
        </p:nvSpPr>
        <p:spPr>
          <a:xfrm flipH="1">
            <a:off x="4648471" y="4775157"/>
            <a:ext cx="852084" cy="852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55A68BF5-4383-4806-8EC5-0580C432A3E8}"/>
              </a:ext>
            </a:extLst>
          </p:cNvPr>
          <p:cNvSpPr/>
          <p:nvPr/>
        </p:nvSpPr>
        <p:spPr>
          <a:xfrm flipH="1">
            <a:off x="6164823" y="5151658"/>
            <a:ext cx="717907" cy="717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F137C42-EC29-4D2B-9068-71D5DF6E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9167" y="4900445"/>
            <a:ext cx="1033119" cy="53175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10BC823-E38C-42FA-8963-59F69BEF3D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00" r="72733" b="35101"/>
          <a:stretch/>
        </p:blipFill>
        <p:spPr>
          <a:xfrm>
            <a:off x="6944842" y="3341243"/>
            <a:ext cx="991365" cy="78531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486648E-8091-412E-B6FC-C043C391B9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24" y="4355127"/>
            <a:ext cx="529113" cy="52705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5981586C-AF48-4BE6-86CB-B8F52C2838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13" y="5369834"/>
            <a:ext cx="615525" cy="367991"/>
          </a:xfrm>
          <a:prstGeom prst="rect">
            <a:avLst/>
          </a:prstGeom>
        </p:spPr>
      </p:pic>
      <p:sp>
        <p:nvSpPr>
          <p:cNvPr id="48" name="Oval 8">
            <a:extLst>
              <a:ext uri="{FF2B5EF4-FFF2-40B4-BE49-F238E27FC236}">
                <a16:creationId xmlns:a16="http://schemas.microsoft.com/office/drawing/2014/main" id="{409D1884-D28B-4FFA-BA77-79CC5B19F845}"/>
              </a:ext>
            </a:extLst>
          </p:cNvPr>
          <p:cNvSpPr/>
          <p:nvPr/>
        </p:nvSpPr>
        <p:spPr>
          <a:xfrm>
            <a:off x="3723652" y="3311981"/>
            <a:ext cx="692323" cy="6923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9" name="Group 27">
            <a:extLst>
              <a:ext uri="{FF2B5EF4-FFF2-40B4-BE49-F238E27FC236}">
                <a16:creationId xmlns:a16="http://schemas.microsoft.com/office/drawing/2014/main" id="{55530DAA-1C53-4D91-94DB-7531B340B279}"/>
              </a:ext>
            </a:extLst>
          </p:cNvPr>
          <p:cNvGrpSpPr/>
          <p:nvPr/>
        </p:nvGrpSpPr>
        <p:grpSpPr>
          <a:xfrm>
            <a:off x="1400768" y="3826252"/>
            <a:ext cx="2266858" cy="678692"/>
            <a:chOff x="440054" y="3362835"/>
            <a:chExt cx="2423244" cy="678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46C177-51E6-4305-A475-346E5D2A517C}"/>
                </a:ext>
              </a:extLst>
            </p:cNvPr>
            <p:cNvSpPr txBox="1"/>
            <p:nvPr/>
          </p:nvSpPr>
          <p:spPr>
            <a:xfrm>
              <a:off x="440054" y="3579862"/>
              <a:ext cx="2423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NODE.JS EXPRESS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691C6D7-ABFC-45F8-9807-71E35CA8EFD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 BACK-END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52" name="그림 51" descr="그리기, 게임이(가) 표시된 사진&#10;&#10;자동 생성된 설명">
            <a:extLst>
              <a:ext uri="{FF2B5EF4-FFF2-40B4-BE49-F238E27FC236}">
                <a16:creationId xmlns:a16="http://schemas.microsoft.com/office/drawing/2014/main" id="{F8A7B3A2-02D5-4E01-9B1E-4487CCA233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24" y="3357642"/>
            <a:ext cx="1229778" cy="6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42" grpId="0" animBg="1"/>
      <p:bldP spid="43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12224" y="692696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C559A-8207-445E-91B6-8E890E1B6FEC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 4,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2169B4-3C44-4B66-B7F8-05D562C1B17D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902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시연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1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75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18B75-E862-44B1-985F-595F40520888}"/>
              </a:ext>
            </a:extLst>
          </p:cNvPr>
          <p:cNvSpPr txBox="1"/>
          <p:nvPr/>
        </p:nvSpPr>
        <p:spPr>
          <a:xfrm>
            <a:off x="3359696" y="5549794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おすすめ服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DA2EB-CF30-408B-A459-FFBBC18A8CF7}"/>
              </a:ext>
            </a:extLst>
          </p:cNvPr>
          <p:cNvSpPr txBox="1"/>
          <p:nvPr/>
        </p:nvSpPr>
        <p:spPr>
          <a:xfrm>
            <a:off x="4007769" y="5117745"/>
            <a:ext cx="42564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학사 </a:t>
            </a:r>
            <a:r>
              <a:rPr lang="en-US" altLang="ko-KR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 박준수  </a:t>
            </a:r>
            <a:r>
              <a:rPr lang="ko-KR" altLang="en-US" sz="16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송왕은</a:t>
            </a:r>
            <a:r>
              <a:rPr lang="ko-KR" altLang="en-US" sz="16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장혜지  최지선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47528" y="548681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49F044-BB5D-4DC1-9786-D56D9997722D}"/>
              </a:ext>
            </a:extLst>
          </p:cNvPr>
          <p:cNvCxnSpPr/>
          <p:nvPr/>
        </p:nvCxnSpPr>
        <p:spPr>
          <a:xfrm>
            <a:off x="1055440" y="1700808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9FC15E-ACB3-4424-97B3-66765755B0A7}"/>
              </a:ext>
            </a:extLst>
          </p:cNvPr>
          <p:cNvGrpSpPr/>
          <p:nvPr/>
        </p:nvGrpSpPr>
        <p:grpSpPr>
          <a:xfrm>
            <a:off x="1487488" y="2582786"/>
            <a:ext cx="3009015" cy="400110"/>
            <a:chOff x="941336" y="2364348"/>
            <a:chExt cx="300901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A405D6B-806A-4002-BEF0-9B2E6E702239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001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E45D6B-5AF7-449F-B0EB-08DF568392D0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개요와 조원소개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3D8162E-7503-4B07-967E-AB93CEAEF4F0}"/>
              </a:ext>
            </a:extLst>
          </p:cNvPr>
          <p:cNvGrpSpPr/>
          <p:nvPr/>
        </p:nvGrpSpPr>
        <p:grpSpPr>
          <a:xfrm>
            <a:off x="1487488" y="3320908"/>
            <a:ext cx="3009015" cy="400110"/>
            <a:chOff x="941336" y="2364348"/>
            <a:chExt cx="3009015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CB9283-8D1E-4BF8-9BCF-FF9F49FC9976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002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E527D3-D86A-42A4-A915-B59EED851B7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주요기능 소개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D4FE36-35B4-49DB-B98E-CF4A3A0B5EE3}"/>
              </a:ext>
            </a:extLst>
          </p:cNvPr>
          <p:cNvGrpSpPr/>
          <p:nvPr/>
        </p:nvGrpSpPr>
        <p:grpSpPr>
          <a:xfrm>
            <a:off x="1487488" y="4059030"/>
            <a:ext cx="3009015" cy="400110"/>
            <a:chOff x="941336" y="2364348"/>
            <a:chExt cx="3009015" cy="40011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B38934-D4C7-41C6-8428-185EC6B2AC33}"/>
                </a:ext>
              </a:extLst>
            </p:cNvPr>
            <p:cNvSpPr txBox="1"/>
            <p:nvPr/>
          </p:nvSpPr>
          <p:spPr>
            <a:xfrm>
              <a:off x="941336" y="23797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003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27263E-0F3C-4791-B050-A2040F6783B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사용 기술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5ED8F4-9B44-4405-9E5B-0C406B4A0AA3}"/>
              </a:ext>
            </a:extLst>
          </p:cNvPr>
          <p:cNvGrpSpPr/>
          <p:nvPr/>
        </p:nvGrpSpPr>
        <p:grpSpPr>
          <a:xfrm>
            <a:off x="1487488" y="4797152"/>
            <a:ext cx="3009015" cy="400110"/>
            <a:chOff x="941336" y="2364348"/>
            <a:chExt cx="3009015" cy="4001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F727338-ABB9-4940-8D5E-C389D9E07181}"/>
                </a:ext>
              </a:extLst>
            </p:cNvPr>
            <p:cNvSpPr txBox="1"/>
            <p:nvPr/>
          </p:nvSpPr>
          <p:spPr>
            <a:xfrm>
              <a:off x="941336" y="237973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+mn-ea"/>
                </a:rPr>
                <a:t>004</a:t>
              </a:r>
              <a:endParaRPr lang="ko-KR" altLang="en-US" b="1" dirty="0"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F535A5-E842-4975-A73B-438B86169DF1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b="1" dirty="0"/>
                <a:t>시연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우산, 액세서리, 비, 자연이(가) 표시된 사진&#10;&#10;자동 생성된 설명">
            <a:extLst>
              <a:ext uri="{FF2B5EF4-FFF2-40B4-BE49-F238E27FC236}">
                <a16:creationId xmlns:a16="http://schemas.microsoft.com/office/drawing/2014/main" id="{FA2BB5F2-3193-4007-8AF1-A6C01695C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C0470E-A4CE-4AF3-8743-38B02DCD0725}"/>
              </a:ext>
            </a:extLst>
          </p:cNvPr>
          <p:cNvGrpSpPr/>
          <p:nvPr/>
        </p:nvGrpSpPr>
        <p:grpSpPr>
          <a:xfrm>
            <a:off x="1631504" y="1052736"/>
            <a:ext cx="3710763" cy="3710763"/>
            <a:chOff x="691116" y="935665"/>
            <a:chExt cx="3710763" cy="37107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FED5A80-46CA-43BE-8AA1-9C2971DF46E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146E6EE-198D-41A0-965D-D90D730EDC18}"/>
                </a:ext>
              </a:extLst>
            </p:cNvPr>
            <p:cNvGrpSpPr/>
            <p:nvPr/>
          </p:nvGrpSpPr>
          <p:grpSpPr>
            <a:xfrm>
              <a:off x="1023914" y="2267826"/>
              <a:ext cx="2951449" cy="1046440"/>
              <a:chOff x="1023914" y="2041451"/>
              <a:chExt cx="2951449" cy="104644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888A2F-2F37-48E9-A536-85739C3C3A8A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Part1,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ADAA9-C21C-42C4-98BF-1399F449BD65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9514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개요와 조원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63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/>
          <p:cNvGrpSpPr/>
          <p:nvPr/>
        </p:nvGrpSpPr>
        <p:grpSpPr>
          <a:xfrm rot="10800000">
            <a:off x="10093493" y="206674"/>
            <a:ext cx="2098508" cy="314649"/>
            <a:chOff x="0" y="1270545"/>
            <a:chExt cx="4355976" cy="504056"/>
          </a:xfrm>
        </p:grpSpPr>
        <p:sp>
          <p:nvSpPr>
            <p:cNvPr id="27" name="Rectangle 4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28" name="Rectangle 5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7" name="Rectangle 16"/>
          <p:cNvSpPr/>
          <p:nvPr/>
        </p:nvSpPr>
        <p:spPr>
          <a:xfrm rot="2700000">
            <a:off x="5179438" y="3713151"/>
            <a:ext cx="287129" cy="51476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ounded Rectangle 27"/>
          <p:cNvSpPr/>
          <p:nvPr/>
        </p:nvSpPr>
        <p:spPr>
          <a:xfrm>
            <a:off x="5126216" y="5248021"/>
            <a:ext cx="393571" cy="30231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346703" y="1477766"/>
            <a:ext cx="195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쇼핑센터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6703" y="3075343"/>
            <a:ext cx="195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패션 코디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6703" y="4496394"/>
            <a:ext cx="195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카리스마 점원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6703" y="5932632"/>
            <a:ext cx="1952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패션 유행</a:t>
            </a: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6960096" y="1971959"/>
            <a:ext cx="4608512" cy="12963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5333" b="1" dirty="0" err="1">
                <a:ln>
                  <a:solidFill>
                    <a:srgbClr val="FFC000"/>
                  </a:solidFill>
                </a:ln>
                <a:solidFill>
                  <a:srgbClr val="F9CA17"/>
                </a:solidFill>
                <a:latin typeface="+mj-lt"/>
                <a:cs typeface="Arial" pitchFamily="34" charset="0"/>
              </a:rPr>
              <a:t>시부야</a:t>
            </a:r>
            <a:r>
              <a:rPr lang="ko-KR" altLang="en-US" sz="5333" b="1" dirty="0">
                <a:ln>
                  <a:solidFill>
                    <a:srgbClr val="FFC000"/>
                  </a:solidFill>
                </a:ln>
                <a:solidFill>
                  <a:srgbClr val="F9CA17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5333" b="1" dirty="0">
                <a:ln>
                  <a:solidFill>
                    <a:srgbClr val="FFC000"/>
                  </a:solidFill>
                </a:ln>
                <a:solidFill>
                  <a:srgbClr val="F9CA17"/>
                </a:solidFill>
                <a:latin typeface="+mj-lt"/>
                <a:cs typeface="Arial" pitchFamily="34" charset="0"/>
              </a:rPr>
              <a:t>109</a:t>
            </a:r>
            <a:endParaRPr lang="ko-KR" altLang="en-US" sz="5333" b="1" dirty="0">
              <a:ln>
                <a:solidFill>
                  <a:srgbClr val="FFC000"/>
                </a:solidFill>
              </a:ln>
              <a:solidFill>
                <a:srgbClr val="F9CA17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60096" y="3580684"/>
            <a:ext cx="499255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시부야</a:t>
            </a:r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109</a:t>
            </a:r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 카리스마 점원</a:t>
            </a:r>
            <a:endParaRPr lang="en-US" altLang="ko-KR" sz="213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추천한 </a:t>
            </a:r>
            <a:r>
              <a:rPr lang="ko-KR" altLang="en-US" sz="21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코디들이</a:t>
            </a:r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일본 전역에 유행</a:t>
            </a:r>
            <a:endParaRPr lang="en-US" altLang="ko-KR" sz="213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18" name="그림 개체 틀 1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0657" r="10657"/>
          <a:stretch>
            <a:fillRect/>
          </a:stretch>
        </p:blipFill>
        <p:spPr>
          <a:xfrm>
            <a:off x="1" y="-1"/>
            <a:ext cx="4078817" cy="6858001"/>
          </a:xfrm>
          <a:prstGeom prst="rect">
            <a:avLst/>
          </a:prstGeom>
        </p:spPr>
      </p:pic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C4DC59AF-DC3F-4CF2-B6B9-78AA9367D365}"/>
              </a:ext>
            </a:extLst>
          </p:cNvPr>
          <p:cNvSpPr/>
          <p:nvPr/>
        </p:nvSpPr>
        <p:spPr>
          <a:xfrm rot="16200000" flipH="1">
            <a:off x="5111930" y="619108"/>
            <a:ext cx="490649" cy="46207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0" name="Donut 22">
            <a:extLst>
              <a:ext uri="{FF2B5EF4-FFF2-40B4-BE49-F238E27FC236}">
                <a16:creationId xmlns:a16="http://schemas.microsoft.com/office/drawing/2014/main" id="{8A7E79B1-A177-44DD-B447-3E6836A7D06E}"/>
              </a:ext>
            </a:extLst>
          </p:cNvPr>
          <p:cNvSpPr>
            <a:spLocks noChangeAspect="1"/>
          </p:cNvSpPr>
          <p:nvPr/>
        </p:nvSpPr>
        <p:spPr>
          <a:xfrm>
            <a:off x="5083001" y="2374257"/>
            <a:ext cx="480000" cy="245856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9665" y="16059"/>
            <a:ext cx="9744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800" dirty="0"/>
              <a:t>개요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47595" y="1002407"/>
            <a:ext cx="974440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86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기획배경과 의도</a:t>
            </a:r>
          </a:p>
        </p:txBody>
      </p:sp>
    </p:spTree>
    <p:extLst>
      <p:ext uri="{BB962C8B-B14F-4D97-AF65-F5344CB8AC3E}">
        <p14:creationId xmlns:p14="http://schemas.microsoft.com/office/powerpoint/2010/main" val="41594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27106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Straight Connector 10">
            <a:extLst>
              <a:ext uri="{FF2B5EF4-FFF2-40B4-BE49-F238E27FC236}">
                <a16:creationId xmlns:a16="http://schemas.microsoft.com/office/drawing/2014/main" id="{99B0E2FA-EA16-4CA6-9557-7AD1104E71ED}"/>
              </a:ext>
            </a:extLst>
          </p:cNvPr>
          <p:cNvCxnSpPr/>
          <p:nvPr/>
        </p:nvCxnSpPr>
        <p:spPr>
          <a:xfrm>
            <a:off x="6096000" y="1634164"/>
            <a:ext cx="0" cy="3168352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3">
            <a:extLst>
              <a:ext uri="{FF2B5EF4-FFF2-40B4-BE49-F238E27FC236}">
                <a16:creationId xmlns:a16="http://schemas.microsoft.com/office/drawing/2014/main" id="{D3F4D821-D258-409F-A890-2B26FD112477}"/>
              </a:ext>
            </a:extLst>
          </p:cNvPr>
          <p:cNvCxnSpPr/>
          <p:nvPr/>
        </p:nvCxnSpPr>
        <p:spPr>
          <a:xfrm>
            <a:off x="719403" y="4802516"/>
            <a:ext cx="10753195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남자, 젊은, 서있는, 쥐고있는이(가) 표시된 사진  자동 생성된 설명">
            <a:extLst>
              <a:ext uri="{FF2B5EF4-FFF2-40B4-BE49-F238E27FC236}">
                <a16:creationId xmlns:a16="http://schemas.microsoft.com/office/drawing/2014/main" id="{7FA62DE0-DC1A-4E04-BF23-0BA40F096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324" y="611473"/>
            <a:ext cx="2736568" cy="416186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BC13628-86A4-4A30-8EBF-C9F086C9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923" y="663968"/>
            <a:ext cx="2055679" cy="4233215"/>
          </a:xfrm>
          <a:prstGeom prst="rect">
            <a:avLst/>
          </a:prstGeom>
        </p:spPr>
      </p:pic>
      <p:sp>
        <p:nvSpPr>
          <p:cNvPr id="40" name="Oval 17">
            <a:extLst>
              <a:ext uri="{FF2B5EF4-FFF2-40B4-BE49-F238E27FC236}">
                <a16:creationId xmlns:a16="http://schemas.microsoft.com/office/drawing/2014/main" id="{87C6F889-C4DD-4DAC-8C90-15F01AA5FB99}"/>
              </a:ext>
            </a:extLst>
          </p:cNvPr>
          <p:cNvSpPr/>
          <p:nvPr/>
        </p:nvSpPr>
        <p:spPr>
          <a:xfrm flipH="1">
            <a:off x="2945761" y="2417985"/>
            <a:ext cx="864096" cy="86409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41" name="Group 39">
            <a:extLst>
              <a:ext uri="{FF2B5EF4-FFF2-40B4-BE49-F238E27FC236}">
                <a16:creationId xmlns:a16="http://schemas.microsoft.com/office/drawing/2014/main" id="{78383B96-6D44-4CEE-A941-695535E5B417}"/>
              </a:ext>
            </a:extLst>
          </p:cNvPr>
          <p:cNvGrpSpPr/>
          <p:nvPr/>
        </p:nvGrpSpPr>
        <p:grpSpPr>
          <a:xfrm>
            <a:off x="3211973" y="2850032"/>
            <a:ext cx="2568980" cy="670248"/>
            <a:chOff x="803640" y="3362835"/>
            <a:chExt cx="2059657" cy="5026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90CEF2-8A12-4470-A625-66EF05C792C4}"/>
                </a:ext>
              </a:extLst>
            </p:cNvPr>
            <p:cNvSpPr txBox="1"/>
            <p:nvPr/>
          </p:nvSpPr>
          <p:spPr>
            <a:xfrm>
              <a:off x="803640" y="3611606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항상 검정 터틀넥을 입음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45C8BAF-B764-423B-B94D-F47FA2183BD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33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스티브</a:t>
              </a:r>
              <a:r>
                <a:rPr lang="ko-KR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ko-KR" altLang="en-US" sz="2133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잡스</a:t>
              </a:r>
              <a:endParaRPr lang="ko-KR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44" name="Oval 6">
            <a:extLst>
              <a:ext uri="{FF2B5EF4-FFF2-40B4-BE49-F238E27FC236}">
                <a16:creationId xmlns:a16="http://schemas.microsoft.com/office/drawing/2014/main" id="{2D09CD17-C8BE-4BEE-82D9-22C9203C6755}"/>
              </a:ext>
            </a:extLst>
          </p:cNvPr>
          <p:cNvSpPr/>
          <p:nvPr/>
        </p:nvSpPr>
        <p:spPr>
          <a:xfrm>
            <a:off x="8720023" y="2394544"/>
            <a:ext cx="864096" cy="86409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45" name="Group 39">
            <a:extLst>
              <a:ext uri="{FF2B5EF4-FFF2-40B4-BE49-F238E27FC236}">
                <a16:creationId xmlns:a16="http://schemas.microsoft.com/office/drawing/2014/main" id="{7BFA89FC-94EC-403E-B657-24562E56F8BD}"/>
              </a:ext>
            </a:extLst>
          </p:cNvPr>
          <p:cNvGrpSpPr/>
          <p:nvPr/>
        </p:nvGrpSpPr>
        <p:grpSpPr>
          <a:xfrm>
            <a:off x="6658265" y="2007254"/>
            <a:ext cx="2568980" cy="670248"/>
            <a:chOff x="803640" y="3362835"/>
            <a:chExt cx="2059657" cy="50268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33E09C8-7029-4E23-9E57-180DA9078C8F}"/>
                </a:ext>
              </a:extLst>
            </p:cNvPr>
            <p:cNvSpPr txBox="1"/>
            <p:nvPr/>
          </p:nvSpPr>
          <p:spPr>
            <a:xfrm>
              <a:off x="803640" y="3611606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항상 회색 티셔츠만 입음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5A22997-0EA4-43C0-AF83-49A2C468E12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1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마크 </a:t>
              </a:r>
              <a:r>
                <a:rPr lang="ko-KR" altLang="en-US" sz="2133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주커버그</a:t>
              </a:r>
              <a:endParaRPr lang="ko-KR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94E905C-C68B-4F79-938B-1EC9AB28258B}"/>
              </a:ext>
            </a:extLst>
          </p:cNvPr>
          <p:cNvSpPr txBox="1"/>
          <p:nvPr/>
        </p:nvSpPr>
        <p:spPr>
          <a:xfrm>
            <a:off x="5863533" y="5606366"/>
            <a:ext cx="5624860" cy="738664"/>
          </a:xfrm>
          <a:prstGeom prst="rect">
            <a:avLst/>
          </a:prstGeom>
          <a:noFill/>
        </p:spPr>
        <p:txBody>
          <a:bodyPr wrap="square" lIns="48000" tIns="0" rIns="48000" bIns="0" anchor="ctr">
            <a:spAutoFit/>
          </a:bodyPr>
          <a:lstStyle/>
          <a:p>
            <a:pPr lvl="0" algn="r">
              <a:defRPr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작은 선택 하나하나가 쌓이면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r">
              <a:defRPr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그것은 피로와 스트레스를 만들게 된다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Picture 2" descr="C:\Users\User\Downloads\ㅉㄱ.jpg">
            <a:extLst>
              <a:ext uri="{FF2B5EF4-FFF2-40B4-BE49-F238E27FC236}">
                <a16:creationId xmlns:a16="http://schemas.microsoft.com/office/drawing/2014/main" id="{67AC570D-0DCF-4DCB-85E3-939BA39D7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7915" r="3001" b="7915"/>
          <a:stretch/>
        </p:blipFill>
        <p:spPr bwMode="auto">
          <a:xfrm rot="20700000">
            <a:off x="2696961" y="4338449"/>
            <a:ext cx="3098851" cy="185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28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360" y="627106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88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6696F-8F96-41FD-A4C4-004C9D88D804}"/>
              </a:ext>
            </a:extLst>
          </p:cNvPr>
          <p:cNvSpPr txBox="1"/>
          <p:nvPr/>
        </p:nvSpPr>
        <p:spPr>
          <a:xfrm>
            <a:off x="523926" y="69669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개요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FA64D0-DE67-4697-A72F-C6F6D1E20144}"/>
              </a:ext>
            </a:extLst>
          </p:cNvPr>
          <p:cNvCxnSpPr/>
          <p:nvPr/>
        </p:nvCxnSpPr>
        <p:spPr>
          <a:xfrm>
            <a:off x="696640" y="1527688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66B792-2990-479A-AB30-3D489C251E1E}"/>
              </a:ext>
            </a:extLst>
          </p:cNvPr>
          <p:cNvGrpSpPr/>
          <p:nvPr/>
        </p:nvGrpSpPr>
        <p:grpSpPr>
          <a:xfrm>
            <a:off x="687560" y="1825719"/>
            <a:ext cx="5067704" cy="999249"/>
            <a:chOff x="7283579" y="1837542"/>
            <a:chExt cx="5067704" cy="9992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566ED0-B2E4-4CD2-B3FE-E0B7264D67AE}"/>
                </a:ext>
              </a:extLst>
            </p:cNvPr>
            <p:cNvSpPr txBox="1"/>
            <p:nvPr/>
          </p:nvSpPr>
          <p:spPr>
            <a:xfrm>
              <a:off x="7738663" y="1837542"/>
              <a:ext cx="356860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오늘 </a:t>
              </a:r>
              <a:r>
                <a:rPr lang="ko-KR" altLang="en-US" sz="4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뭐입지</a:t>
              </a:r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Arial" pitchFamily="34" charset="0"/>
                </a:rPr>
                <a:t>?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63D709F-AB1D-46B4-BF28-46462AC0FF65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50677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AF80EAD-31C3-4971-8029-7CD5D2ECD90A}"/>
              </a:ext>
            </a:extLst>
          </p:cNvPr>
          <p:cNvSpPr txBox="1"/>
          <p:nvPr/>
        </p:nvSpPr>
        <p:spPr>
          <a:xfrm>
            <a:off x="550153" y="1272357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F198B-B975-42A5-8030-A2014DDE0C2E}"/>
              </a:ext>
            </a:extLst>
          </p:cNvPr>
          <p:cNvSpPr txBox="1"/>
          <p:nvPr/>
        </p:nvSpPr>
        <p:spPr>
          <a:xfrm rot="10800000">
            <a:off x="4661120" y="1595911"/>
            <a:ext cx="745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“</a:t>
            </a:r>
            <a:endParaRPr lang="ko-KR" altLang="en-US" sz="9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68AB2C54-D964-4018-9B8E-74444FD744C2}"/>
              </a:ext>
            </a:extLst>
          </p:cNvPr>
          <p:cNvGrpSpPr/>
          <p:nvPr/>
        </p:nvGrpSpPr>
        <p:grpSpPr>
          <a:xfrm>
            <a:off x="2933978" y="2953200"/>
            <a:ext cx="5642572" cy="2726588"/>
            <a:chOff x="1521716" y="1275606"/>
            <a:chExt cx="5642572" cy="2726588"/>
          </a:xfrm>
          <a:solidFill>
            <a:schemeClr val="accent1"/>
          </a:solidFill>
        </p:grpSpPr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1AF22FD2-3E67-4ABE-9F06-4B6B91D78C55}"/>
                </a:ext>
              </a:extLst>
            </p:cNvPr>
            <p:cNvGrpSpPr/>
            <p:nvPr/>
          </p:nvGrpSpPr>
          <p:grpSpPr>
            <a:xfrm>
              <a:off x="1521716" y="1596158"/>
              <a:ext cx="3168352" cy="2406036"/>
              <a:chOff x="1521716" y="1596158"/>
              <a:chExt cx="3168352" cy="2406036"/>
            </a:xfrm>
            <a:grpFill/>
          </p:grpSpPr>
          <p:grpSp>
            <p:nvGrpSpPr>
              <p:cNvPr id="26" name="Group 11">
                <a:extLst>
                  <a:ext uri="{FF2B5EF4-FFF2-40B4-BE49-F238E27FC236}">
                    <a16:creationId xmlns:a16="http://schemas.microsoft.com/office/drawing/2014/main" id="{5ACC6E52-963C-43DA-92AF-077E6FEEC023}"/>
                  </a:ext>
                </a:extLst>
              </p:cNvPr>
              <p:cNvGrpSpPr/>
              <p:nvPr/>
            </p:nvGrpSpPr>
            <p:grpSpPr>
              <a:xfrm>
                <a:off x="1521716" y="1596158"/>
                <a:ext cx="3168352" cy="2406036"/>
                <a:chOff x="1691680" y="-1532706"/>
                <a:chExt cx="7101775" cy="5393065"/>
              </a:xfrm>
              <a:grpFill/>
            </p:grpSpPr>
            <p:sp>
              <p:nvSpPr>
                <p:cNvPr id="28" name="Donut 13">
                  <a:extLst>
                    <a:ext uri="{FF2B5EF4-FFF2-40B4-BE49-F238E27FC236}">
                      <a16:creationId xmlns:a16="http://schemas.microsoft.com/office/drawing/2014/main" id="{294A74D3-9586-4198-BE7E-DE1E5046513E}"/>
                    </a:ext>
                  </a:extLst>
                </p:cNvPr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ight Arrow 14">
                  <a:extLst>
                    <a:ext uri="{FF2B5EF4-FFF2-40B4-BE49-F238E27FC236}">
                      <a16:creationId xmlns:a16="http://schemas.microsoft.com/office/drawing/2014/main" id="{4853E3CC-5BA4-40F8-A11F-F153E950B840}"/>
                    </a:ext>
                  </a:extLst>
                </p:cNvPr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" name="Oval 12">
                <a:extLst>
                  <a:ext uri="{FF2B5EF4-FFF2-40B4-BE49-F238E27FC236}">
                    <a16:creationId xmlns:a16="http://schemas.microsoft.com/office/drawing/2014/main" id="{46A48863-85B7-4EF6-BAE2-85B1EAA4F576}"/>
                  </a:ext>
                </a:extLst>
              </p:cNvPr>
              <p:cNvSpPr/>
              <p:nvPr/>
            </p:nvSpPr>
            <p:spPr>
              <a:xfrm>
                <a:off x="2263185" y="2337627"/>
                <a:ext cx="701581" cy="7015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7ED9CA13-F90C-4C3E-A484-C326D4999910}"/>
                </a:ext>
              </a:extLst>
            </p:cNvPr>
            <p:cNvGrpSpPr/>
            <p:nvPr/>
          </p:nvGrpSpPr>
          <p:grpSpPr>
            <a:xfrm>
              <a:off x="3995936" y="1275606"/>
              <a:ext cx="3168352" cy="2406036"/>
              <a:chOff x="3851920" y="1401130"/>
              <a:chExt cx="3168352" cy="2406036"/>
            </a:xfrm>
            <a:grpFill/>
          </p:grpSpPr>
          <p:grpSp>
            <p:nvGrpSpPr>
              <p:cNvPr id="22" name="Group 7">
                <a:extLst>
                  <a:ext uri="{FF2B5EF4-FFF2-40B4-BE49-F238E27FC236}">
                    <a16:creationId xmlns:a16="http://schemas.microsoft.com/office/drawing/2014/main" id="{1021E75F-E9AA-408D-AEC7-DB5899805E7C}"/>
                  </a:ext>
                </a:extLst>
              </p:cNvPr>
              <p:cNvGrpSpPr/>
              <p:nvPr/>
            </p:nvGrpSpPr>
            <p:grpSpPr>
              <a:xfrm rot="10800000">
                <a:off x="3851920" y="1401130"/>
                <a:ext cx="3168352" cy="2406036"/>
                <a:chOff x="1691680" y="-1532706"/>
                <a:chExt cx="7101775" cy="5393065"/>
              </a:xfrm>
              <a:grpFill/>
            </p:grpSpPr>
            <p:sp>
              <p:nvSpPr>
                <p:cNvPr id="24" name="Donut 9">
                  <a:extLst>
                    <a:ext uri="{FF2B5EF4-FFF2-40B4-BE49-F238E27FC236}">
                      <a16:creationId xmlns:a16="http://schemas.microsoft.com/office/drawing/2014/main" id="{623ED6C5-6ED7-40F2-8286-65B9AC262888}"/>
                    </a:ext>
                  </a:extLst>
                </p:cNvPr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ight Arrow 10">
                  <a:extLst>
                    <a:ext uri="{FF2B5EF4-FFF2-40B4-BE49-F238E27FC236}">
                      <a16:creationId xmlns:a16="http://schemas.microsoft.com/office/drawing/2014/main" id="{FEBD612C-87B6-4469-9983-0F1749A0B754}"/>
                    </a:ext>
                  </a:extLst>
                </p:cNvPr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" name="Oval 8">
                <a:extLst>
                  <a:ext uri="{FF2B5EF4-FFF2-40B4-BE49-F238E27FC236}">
                    <a16:creationId xmlns:a16="http://schemas.microsoft.com/office/drawing/2014/main" id="{4894D336-843D-4A18-982A-42D43795ED26}"/>
                  </a:ext>
                </a:extLst>
              </p:cNvPr>
              <p:cNvSpPr/>
              <p:nvPr/>
            </p:nvSpPr>
            <p:spPr>
              <a:xfrm>
                <a:off x="5577220" y="2364114"/>
                <a:ext cx="701581" cy="70158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TextBox 25">
            <a:extLst>
              <a:ext uri="{FF2B5EF4-FFF2-40B4-BE49-F238E27FC236}">
                <a16:creationId xmlns:a16="http://schemas.microsoft.com/office/drawing/2014/main" id="{41E4F015-E2D4-4C16-8A54-EBE4ECBB1D7C}"/>
              </a:ext>
            </a:extLst>
          </p:cNvPr>
          <p:cNvSpPr txBox="1"/>
          <p:nvPr/>
        </p:nvSpPr>
        <p:spPr>
          <a:xfrm>
            <a:off x="7642038" y="1655203"/>
            <a:ext cx="4968552" cy="1015663"/>
          </a:xfrm>
          <a:prstGeom prst="rect">
            <a:avLst/>
          </a:prstGeom>
          <a:noFill/>
        </p:spPr>
        <p:txBody>
          <a:bodyPr wrap="square" lIns="108000" rIns="108000" anchor="ctr">
            <a:sp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사용자간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코디를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추천받는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</a:p>
          <a:p>
            <a:pPr lvl="0" algn="ctr">
              <a:defRPr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커뮤니티 서비스와</a:t>
            </a:r>
          </a:p>
          <a:p>
            <a:pPr lvl="0" algn="ctr"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의류 </a:t>
            </a:r>
            <a:r>
              <a:rPr lang="ko-KR" altLang="en-US" sz="2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오픈마켓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서비스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를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7A4B07-8DCB-4AB2-80DD-BA17A17C87B5}"/>
              </a:ext>
            </a:extLst>
          </p:cNvPr>
          <p:cNvSpPr txBox="1"/>
          <p:nvPr/>
        </p:nvSpPr>
        <p:spPr>
          <a:xfrm>
            <a:off x="265036" y="5515442"/>
            <a:ext cx="4282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딥러닝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을 통해 분석한 옷 데이터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색상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종류 등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기반으로 매칭하여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코디해 주는 서비스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2" name="Isosceles Triangle 15">
            <a:extLst>
              <a:ext uri="{FF2B5EF4-FFF2-40B4-BE49-F238E27FC236}">
                <a16:creationId xmlns:a16="http://schemas.microsoft.com/office/drawing/2014/main" id="{E42318AD-A870-4958-B2B0-E4245FEE366D}"/>
              </a:ext>
            </a:extLst>
          </p:cNvPr>
          <p:cNvSpPr/>
          <p:nvPr/>
        </p:nvSpPr>
        <p:spPr>
          <a:xfrm>
            <a:off x="5247308" y="3851408"/>
            <a:ext cx="1015912" cy="875786"/>
          </a:xfrm>
          <a:prstGeom prst="triangl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:a16="http://schemas.microsoft.com/office/drawing/2014/main" id="{8C92DEAE-2F25-4834-8A64-E2D29041623C}"/>
              </a:ext>
            </a:extLst>
          </p:cNvPr>
          <p:cNvSpPr/>
          <p:nvPr/>
        </p:nvSpPr>
        <p:spPr>
          <a:xfrm>
            <a:off x="5579440" y="4193937"/>
            <a:ext cx="331830" cy="332339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0" grpId="0"/>
      <p:bldP spid="31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335360" y="627106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549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4F6769-59A1-459D-9734-CFE971A3CF20}"/>
              </a:ext>
            </a:extLst>
          </p:cNvPr>
          <p:cNvSpPr txBox="1"/>
          <p:nvPr/>
        </p:nvSpPr>
        <p:spPr>
          <a:xfrm>
            <a:off x="696640" y="834193"/>
            <a:ext cx="2816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조원 소개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BAEEC50-BCAE-4C1F-B540-FC25B8CE364E}"/>
              </a:ext>
            </a:extLst>
          </p:cNvPr>
          <p:cNvCxnSpPr/>
          <p:nvPr/>
        </p:nvCxnSpPr>
        <p:spPr>
          <a:xfrm>
            <a:off x="516000" y="1665190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5">
            <a:extLst>
              <a:ext uri="{FF2B5EF4-FFF2-40B4-BE49-F238E27FC236}">
                <a16:creationId xmlns:a16="http://schemas.microsoft.com/office/drawing/2014/main" id="{EF5F6C1B-A5FD-4C61-BA85-A82411486A18}"/>
              </a:ext>
            </a:extLst>
          </p:cNvPr>
          <p:cNvGrpSpPr/>
          <p:nvPr/>
        </p:nvGrpSpPr>
        <p:grpSpPr>
          <a:xfrm>
            <a:off x="1764368" y="4759748"/>
            <a:ext cx="1656184" cy="873887"/>
            <a:chOff x="251520" y="3350185"/>
            <a:chExt cx="1656184" cy="873887"/>
          </a:xfrm>
        </p:grpSpPr>
        <p:grpSp>
          <p:nvGrpSpPr>
            <p:cNvPr id="38" name="Group 11">
              <a:extLst>
                <a:ext uri="{FF2B5EF4-FFF2-40B4-BE49-F238E27FC236}">
                  <a16:creationId xmlns:a16="http://schemas.microsoft.com/office/drawing/2014/main" id="{6F112012-43DD-421A-8378-B698F1017E52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40" name="Text Placeholder 17">
                <a:extLst>
                  <a:ext uri="{FF2B5EF4-FFF2-40B4-BE49-F238E27FC236}">
                    <a16:creationId xmlns:a16="http://schemas.microsoft.com/office/drawing/2014/main" id="{4EE1D13D-3523-47BD-9EA2-CB6B5AD06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박준수</a:t>
                </a:r>
                <a:endPara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41" name="Text Placeholder 18">
                <a:extLst>
                  <a:ext uri="{FF2B5EF4-FFF2-40B4-BE49-F238E27FC236}">
                    <a16:creationId xmlns:a16="http://schemas.microsoft.com/office/drawing/2014/main" id="{C50716BA-90DF-481B-BF38-504470B0E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팀 리더</a:t>
                </a:r>
                <a:endParaRPr lang="en-US" sz="1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FE2CAD-B2A5-4FC0-95FB-C9990561C519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WEB, SERVER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42" name="Group 16">
            <a:extLst>
              <a:ext uri="{FF2B5EF4-FFF2-40B4-BE49-F238E27FC236}">
                <a16:creationId xmlns:a16="http://schemas.microsoft.com/office/drawing/2014/main" id="{B64C5749-49B1-4E71-B261-BA99B730C25B}"/>
              </a:ext>
            </a:extLst>
          </p:cNvPr>
          <p:cNvGrpSpPr/>
          <p:nvPr/>
        </p:nvGrpSpPr>
        <p:grpSpPr>
          <a:xfrm>
            <a:off x="4092457" y="4759748"/>
            <a:ext cx="1656184" cy="873887"/>
            <a:chOff x="251520" y="3350185"/>
            <a:chExt cx="1656184" cy="873887"/>
          </a:xfrm>
        </p:grpSpPr>
        <p:grpSp>
          <p:nvGrpSpPr>
            <p:cNvPr id="43" name="Group 17">
              <a:extLst>
                <a:ext uri="{FF2B5EF4-FFF2-40B4-BE49-F238E27FC236}">
                  <a16:creationId xmlns:a16="http://schemas.microsoft.com/office/drawing/2014/main" id="{596FB2A4-BEAD-4E81-968A-8189CB286F24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45" name="Text Placeholder 17">
                <a:extLst>
                  <a:ext uri="{FF2B5EF4-FFF2-40B4-BE49-F238E27FC236}">
                    <a16:creationId xmlns:a16="http://schemas.microsoft.com/office/drawing/2014/main" id="{1FE45F25-137C-4FBF-BE32-86F466BA45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최지선</a:t>
                </a:r>
                <a:endPara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46" name="Text Placeholder 18">
                <a:extLst>
                  <a:ext uri="{FF2B5EF4-FFF2-40B4-BE49-F238E27FC236}">
                    <a16:creationId xmlns:a16="http://schemas.microsoft.com/office/drawing/2014/main" id="{41387533-04EE-4C8D-8352-C300AFCF89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조원</a:t>
                </a:r>
                <a:r>
                  <a:rPr lang="en-US" altLang="ko-KR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1</a:t>
                </a:r>
                <a:endParaRPr lang="en-US" sz="1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4DADC8-75A3-475C-929E-19CE7117D4F3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APP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0D5A90CF-B7E5-408F-BE69-5920CE82DD26}"/>
              </a:ext>
            </a:extLst>
          </p:cNvPr>
          <p:cNvGrpSpPr/>
          <p:nvPr/>
        </p:nvGrpSpPr>
        <p:grpSpPr>
          <a:xfrm>
            <a:off x="6420546" y="4759748"/>
            <a:ext cx="1835642" cy="873887"/>
            <a:chOff x="251520" y="3350185"/>
            <a:chExt cx="1835642" cy="873887"/>
          </a:xfrm>
        </p:grpSpPr>
        <p:grpSp>
          <p:nvGrpSpPr>
            <p:cNvPr id="48" name="Group 22">
              <a:extLst>
                <a:ext uri="{FF2B5EF4-FFF2-40B4-BE49-F238E27FC236}">
                  <a16:creationId xmlns:a16="http://schemas.microsoft.com/office/drawing/2014/main" id="{FAC394E1-F2A5-4CD9-8E08-FAB9D79F932C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50" name="Text Placeholder 17">
                <a:extLst>
                  <a:ext uri="{FF2B5EF4-FFF2-40B4-BE49-F238E27FC236}">
                    <a16:creationId xmlns:a16="http://schemas.microsoft.com/office/drawing/2014/main" id="{4FD0FCBE-2A2E-410D-A837-9B5027D58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송왕은</a:t>
                </a:r>
                <a:endPara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1" name="Text Placeholder 18">
                <a:extLst>
                  <a:ext uri="{FF2B5EF4-FFF2-40B4-BE49-F238E27FC236}">
                    <a16:creationId xmlns:a16="http://schemas.microsoft.com/office/drawing/2014/main" id="{746FBDEA-702C-4131-8221-9DC08FE090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조원</a:t>
                </a:r>
                <a:r>
                  <a:rPr lang="en-US" altLang="ko-KR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2</a:t>
                </a:r>
                <a:endParaRPr lang="en-US" sz="1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F3A9507-3A1C-4749-8663-B86601ED165F}"/>
                </a:ext>
              </a:extLst>
            </p:cNvPr>
            <p:cNvSpPr txBox="1"/>
            <p:nvPr/>
          </p:nvSpPr>
          <p:spPr>
            <a:xfrm>
              <a:off x="251520" y="3885518"/>
              <a:ext cx="1835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DEEP_LEARNING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52" name="Group 26">
            <a:extLst>
              <a:ext uri="{FF2B5EF4-FFF2-40B4-BE49-F238E27FC236}">
                <a16:creationId xmlns:a16="http://schemas.microsoft.com/office/drawing/2014/main" id="{86C08742-34BA-41B7-B81F-4B6CA2AEBE24}"/>
              </a:ext>
            </a:extLst>
          </p:cNvPr>
          <p:cNvGrpSpPr/>
          <p:nvPr/>
        </p:nvGrpSpPr>
        <p:grpSpPr>
          <a:xfrm>
            <a:off x="8748636" y="4759748"/>
            <a:ext cx="1656184" cy="873887"/>
            <a:chOff x="251520" y="3350185"/>
            <a:chExt cx="1656184" cy="873887"/>
          </a:xfrm>
        </p:grpSpPr>
        <p:grpSp>
          <p:nvGrpSpPr>
            <p:cNvPr id="53" name="Group 27">
              <a:extLst>
                <a:ext uri="{FF2B5EF4-FFF2-40B4-BE49-F238E27FC236}">
                  <a16:creationId xmlns:a16="http://schemas.microsoft.com/office/drawing/2014/main" id="{5F954629-F247-43CC-A948-3B5308A06C6F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55" name="Text Placeholder 17">
                <a:extLst>
                  <a:ext uri="{FF2B5EF4-FFF2-40B4-BE49-F238E27FC236}">
                    <a16:creationId xmlns:a16="http://schemas.microsoft.com/office/drawing/2014/main" id="{03256A11-4E53-4A4B-AFF2-C64C32D301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장혜지</a:t>
                </a:r>
                <a:endParaRPr 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6" name="Text Placeholder 18">
                <a:extLst>
                  <a:ext uri="{FF2B5EF4-FFF2-40B4-BE49-F238E27FC236}">
                    <a16:creationId xmlns:a16="http://schemas.microsoft.com/office/drawing/2014/main" id="{562B7CBD-CCB5-4E60-9B94-5E1ED0084F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ko-KR" altLang="en-US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조원</a:t>
                </a:r>
                <a:r>
                  <a:rPr lang="en-US" altLang="ko-KR" sz="16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3</a:t>
                </a:r>
                <a:endParaRPr lang="en-US" sz="16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340288-08DA-47E0-8081-8C7B693C3CF8}"/>
                </a:ext>
              </a:extLst>
            </p:cNvPr>
            <p:cNvSpPr txBox="1"/>
            <p:nvPr/>
          </p:nvSpPr>
          <p:spPr>
            <a:xfrm>
              <a:off x="251520" y="3885518"/>
              <a:ext cx="1656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DESIGN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pic>
        <p:nvPicPr>
          <p:cNvPr id="57" name="Picture Placeholder 2" descr="스크린샷 2020-05-14 21.50.09.png">
            <a:extLst>
              <a:ext uri="{FF2B5EF4-FFF2-40B4-BE49-F238E27FC236}">
                <a16:creationId xmlns:a16="http://schemas.microsoft.com/office/drawing/2014/main" id="{B44CF8FC-C8B4-46C5-90BA-52C71E4B10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352" y="2757337"/>
            <a:ext cx="2052736" cy="1914784"/>
          </a:xfrm>
          <a:prstGeom prst="rect">
            <a:avLst/>
          </a:prstGeom>
        </p:spPr>
      </p:pic>
      <p:pic>
        <p:nvPicPr>
          <p:cNvPr id="58" name="Picture Placeholder 8" descr="스크린샷 2020-05-14 21.50.16.png">
            <a:extLst>
              <a:ext uri="{FF2B5EF4-FFF2-40B4-BE49-F238E27FC236}">
                <a16:creationId xmlns:a16="http://schemas.microsoft.com/office/drawing/2014/main" id="{31B1291D-E778-4DAF-93AA-0D6388E1FA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8008" y="2757337"/>
            <a:ext cx="2160240" cy="2017012"/>
          </a:xfrm>
          <a:prstGeom prst="rect">
            <a:avLst/>
          </a:prstGeom>
        </p:spPr>
      </p:pic>
      <p:pic>
        <p:nvPicPr>
          <p:cNvPr id="59" name="Picture Placeholder 9" descr="스크린샷 2020-05-14 21.50.05.png">
            <a:extLst>
              <a:ext uri="{FF2B5EF4-FFF2-40B4-BE49-F238E27FC236}">
                <a16:creationId xmlns:a16="http://schemas.microsoft.com/office/drawing/2014/main" id="{13E626F6-1DB1-4D03-AEA1-01F9CAA985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6608" y="2755551"/>
            <a:ext cx="2160240" cy="1944056"/>
          </a:xfrm>
          <a:prstGeom prst="rect">
            <a:avLst/>
          </a:prstGeom>
        </p:spPr>
      </p:pic>
      <p:pic>
        <p:nvPicPr>
          <p:cNvPr id="60" name="Picture Placeholder 6" descr="스크린샷 2020-05-14 21.49.59.png">
            <a:extLst>
              <a:ext uri="{FF2B5EF4-FFF2-40B4-BE49-F238E27FC236}">
                <a16:creationId xmlns:a16="http://schemas.microsoft.com/office/drawing/2014/main" id="{222565FF-9684-4B97-9D89-818E9506D0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428" y="2757337"/>
            <a:ext cx="2160240" cy="20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669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58FFBE-08C6-44F2-966D-86F1345318D6}"/>
              </a:ext>
            </a:extLst>
          </p:cNvPr>
          <p:cNvSpPr/>
          <p:nvPr/>
        </p:nvSpPr>
        <p:spPr>
          <a:xfrm>
            <a:off x="335360" y="613481"/>
            <a:ext cx="1152128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5117989" y="1951302"/>
            <a:ext cx="1482067" cy="833446"/>
          </a:xfrm>
          <a:prstGeom prst="roundRect">
            <a:avLst>
              <a:gd name="adj" fmla="val 207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346643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3F172-4A54-4ECF-9AD7-A7CCF41DCB87}"/>
              </a:ext>
            </a:extLst>
          </p:cNvPr>
          <p:cNvSpPr txBox="1"/>
          <p:nvPr/>
        </p:nvSpPr>
        <p:spPr>
          <a:xfrm>
            <a:off x="337529" y="797836"/>
            <a:ext cx="4047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/>
              <a:t>시스템 흐름도</a:t>
            </a:r>
          </a:p>
        </p:txBody>
      </p:sp>
      <p:sp>
        <p:nvSpPr>
          <p:cNvPr id="8" name="Isosceles Triangle 15">
            <a:extLst>
              <a:ext uri="{FF2B5EF4-FFF2-40B4-BE49-F238E27FC236}">
                <a16:creationId xmlns:a16="http://schemas.microsoft.com/office/drawing/2014/main" id="{94514B7B-6BA5-4166-8D10-CA8D54389CDE}"/>
              </a:ext>
            </a:extLst>
          </p:cNvPr>
          <p:cNvSpPr/>
          <p:nvPr/>
        </p:nvSpPr>
        <p:spPr>
          <a:xfrm>
            <a:off x="811610" y="2791129"/>
            <a:ext cx="1224136" cy="1055289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Round Same Side Corner Rectangle 8">
            <a:extLst>
              <a:ext uri="{FF2B5EF4-FFF2-40B4-BE49-F238E27FC236}">
                <a16:creationId xmlns:a16="http://schemas.microsoft.com/office/drawing/2014/main" id="{BE1AF9A9-1BE7-4E11-92F5-934F4B7DBE2A}"/>
              </a:ext>
            </a:extLst>
          </p:cNvPr>
          <p:cNvSpPr/>
          <p:nvPr/>
        </p:nvSpPr>
        <p:spPr>
          <a:xfrm>
            <a:off x="1164309" y="3219326"/>
            <a:ext cx="470065" cy="47078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5D634-7D07-4D5E-8B96-5C3424447CBF}"/>
              </a:ext>
            </a:extLst>
          </p:cNvPr>
          <p:cNvSpPr txBox="1"/>
          <p:nvPr/>
        </p:nvSpPr>
        <p:spPr>
          <a:xfrm>
            <a:off x="6223351" y="5031570"/>
            <a:ext cx="146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47EFE-6CD1-4671-BD4C-93EC3D010275}"/>
              </a:ext>
            </a:extLst>
          </p:cNvPr>
          <p:cNvSpPr txBox="1"/>
          <p:nvPr/>
        </p:nvSpPr>
        <p:spPr>
          <a:xfrm>
            <a:off x="3087645" y="3851266"/>
            <a:ext cx="146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F8842-BE25-4E42-AA4B-DBE37521DB21}"/>
              </a:ext>
            </a:extLst>
          </p:cNvPr>
          <p:cNvSpPr txBox="1"/>
          <p:nvPr/>
        </p:nvSpPr>
        <p:spPr>
          <a:xfrm>
            <a:off x="4952330" y="2391019"/>
            <a:ext cx="1836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cs typeface="Arial" pitchFamily="34" charset="0"/>
              </a:rPr>
              <a:t>LEARNING</a:t>
            </a:r>
            <a:endParaRPr lang="ko-KR" altLang="en-US" sz="2000" b="1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66BF6-122A-465C-99A1-2F30C9BD1D16}"/>
              </a:ext>
            </a:extLst>
          </p:cNvPr>
          <p:cNvSpPr txBox="1"/>
          <p:nvPr/>
        </p:nvSpPr>
        <p:spPr>
          <a:xfrm>
            <a:off x="7818352" y="3341404"/>
            <a:ext cx="146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DB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992A23-A299-43B3-B160-CDA4F4FBE0D2}"/>
              </a:ext>
            </a:extLst>
          </p:cNvPr>
          <p:cNvSpPr txBox="1"/>
          <p:nvPr/>
        </p:nvSpPr>
        <p:spPr>
          <a:xfrm>
            <a:off x="662102" y="3934955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사용자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47CFFC-3285-419A-AFE3-9AC76CA10992}"/>
              </a:ext>
            </a:extLst>
          </p:cNvPr>
          <p:cNvGrpSpPr/>
          <p:nvPr/>
        </p:nvGrpSpPr>
        <p:grpSpPr>
          <a:xfrm rot="20598119">
            <a:off x="4502650" y="2983810"/>
            <a:ext cx="1335749" cy="392668"/>
            <a:chOff x="5375845" y="1747381"/>
            <a:chExt cx="1335749" cy="39266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92B0E19-526F-4298-ABBA-22DBC58F6F2B}"/>
                </a:ext>
              </a:extLst>
            </p:cNvPr>
            <p:cNvCxnSpPr/>
            <p:nvPr/>
          </p:nvCxnSpPr>
          <p:spPr>
            <a:xfrm rot="1001881" flipV="1">
              <a:off x="5375845" y="1747381"/>
              <a:ext cx="1169529" cy="392668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B2BAFA-5771-4D5E-AF7F-3FB630C4EE4C}"/>
                </a:ext>
              </a:extLst>
            </p:cNvPr>
            <p:cNvSpPr/>
            <p:nvPr/>
          </p:nvSpPr>
          <p:spPr>
            <a:xfrm>
              <a:off x="6573132" y="1858392"/>
              <a:ext cx="138462" cy="138462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67CFFF6-6750-481A-86AE-C297F4EE5387}"/>
              </a:ext>
            </a:extLst>
          </p:cNvPr>
          <p:cNvGrpSpPr/>
          <p:nvPr/>
        </p:nvGrpSpPr>
        <p:grpSpPr>
          <a:xfrm rot="1149248">
            <a:off x="6057395" y="3009939"/>
            <a:ext cx="1338143" cy="447261"/>
            <a:chOff x="5373451" y="1679510"/>
            <a:chExt cx="1338143" cy="44726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05CDD06-E706-4AA0-876A-C8217671FE43}"/>
                </a:ext>
              </a:extLst>
            </p:cNvPr>
            <p:cNvCxnSpPr/>
            <p:nvPr/>
          </p:nvCxnSpPr>
          <p:spPr>
            <a:xfrm rot="20450752">
              <a:off x="5373451" y="1679510"/>
              <a:ext cx="1162480" cy="447261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4EC235D-AF04-447C-9D30-A8847EE53BCF}"/>
                </a:ext>
              </a:extLst>
            </p:cNvPr>
            <p:cNvSpPr/>
            <p:nvPr/>
          </p:nvSpPr>
          <p:spPr>
            <a:xfrm>
              <a:off x="6573132" y="1858392"/>
              <a:ext cx="138462" cy="138462"/>
            </a:xfrm>
            <a:prstGeom prst="ellipse">
              <a:avLst/>
            </a:prstGeom>
            <a:noFill/>
            <a:ln w="2857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1346249" y="4309785"/>
            <a:ext cx="5144237" cy="933758"/>
            <a:chOff x="1346249" y="3795601"/>
            <a:chExt cx="5144237" cy="933758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A04F891-1CED-4A48-8190-5D44D768474C}"/>
                </a:ext>
              </a:extLst>
            </p:cNvPr>
            <p:cNvCxnSpPr/>
            <p:nvPr/>
          </p:nvCxnSpPr>
          <p:spPr>
            <a:xfrm flipH="1">
              <a:off x="1403083" y="4717462"/>
              <a:ext cx="5087403" cy="1189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7F8C04D-D537-44AD-94D0-E8AB2C5A152B}"/>
                </a:ext>
              </a:extLst>
            </p:cNvPr>
            <p:cNvSpPr/>
            <p:nvPr/>
          </p:nvSpPr>
          <p:spPr>
            <a:xfrm rot="10800000">
              <a:off x="1346249" y="3795601"/>
              <a:ext cx="138462" cy="13846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F910FC-BD3A-4ED7-B0CE-0785E06DC181}"/>
                </a:ext>
              </a:extLst>
            </p:cNvPr>
            <p:cNvCxnSpPr>
              <a:stCxn id="26" idx="0"/>
            </p:cNvCxnSpPr>
            <p:nvPr/>
          </p:nvCxnSpPr>
          <p:spPr>
            <a:xfrm>
              <a:off x="1415480" y="3934063"/>
              <a:ext cx="0" cy="78095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7848114" y="5661205"/>
            <a:ext cx="1415917" cy="335114"/>
            <a:chOff x="7848114" y="5374837"/>
            <a:chExt cx="1415917" cy="33511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BE0EF4B-908C-4921-B05A-D8DF56DEC93F}"/>
                </a:ext>
              </a:extLst>
            </p:cNvPr>
            <p:cNvSpPr/>
            <p:nvPr/>
          </p:nvSpPr>
          <p:spPr>
            <a:xfrm>
              <a:off x="9125569" y="5571489"/>
              <a:ext cx="138462" cy="13846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EEA08F3-78EF-4653-941C-1F400E5DAF4A}"/>
                </a:ext>
              </a:extLst>
            </p:cNvPr>
            <p:cNvCxnSpPr/>
            <p:nvPr/>
          </p:nvCxnSpPr>
          <p:spPr>
            <a:xfrm>
              <a:off x="7854796" y="5374837"/>
              <a:ext cx="0" cy="2650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E956C88-A188-4735-8A50-84E5B046584B}"/>
                </a:ext>
              </a:extLst>
            </p:cNvPr>
            <p:cNvCxnSpPr/>
            <p:nvPr/>
          </p:nvCxnSpPr>
          <p:spPr>
            <a:xfrm flipH="1" flipV="1">
              <a:off x="7848114" y="5639092"/>
              <a:ext cx="1277455" cy="8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413631" y="3561312"/>
            <a:ext cx="2784241" cy="138462"/>
            <a:chOff x="4230965" y="3572314"/>
            <a:chExt cx="2784241" cy="13846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385CD7B-F262-438C-BD95-E9892B00A9EB}"/>
                </a:ext>
              </a:extLst>
            </p:cNvPr>
            <p:cNvCxnSpPr/>
            <p:nvPr/>
          </p:nvCxnSpPr>
          <p:spPr>
            <a:xfrm flipH="1">
              <a:off x="4369428" y="3643823"/>
              <a:ext cx="2645778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414FC5C-AB48-42DF-A02D-0999D01EF096}"/>
                </a:ext>
              </a:extLst>
            </p:cNvPr>
            <p:cNvSpPr/>
            <p:nvPr/>
          </p:nvSpPr>
          <p:spPr>
            <a:xfrm rot="10800000">
              <a:off x="4230965" y="3572314"/>
              <a:ext cx="138462" cy="138462"/>
            </a:xfrm>
            <a:prstGeom prst="ellipse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390695" y="3867782"/>
            <a:ext cx="2545605" cy="1159422"/>
            <a:chOff x="4399730" y="3700132"/>
            <a:chExt cx="2842260" cy="129453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EA269EB7-FE26-46B3-938B-B4B937198E91}"/>
                </a:ext>
              </a:extLst>
            </p:cNvPr>
            <p:cNvSpPr/>
            <p:nvPr/>
          </p:nvSpPr>
          <p:spPr>
            <a:xfrm rot="8055346">
              <a:off x="4399730" y="3700132"/>
              <a:ext cx="138462" cy="13846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0365DE7-7984-44CC-BF4E-BB586076C959}"/>
                </a:ext>
              </a:extLst>
            </p:cNvPr>
            <p:cNvCxnSpPr/>
            <p:nvPr/>
          </p:nvCxnSpPr>
          <p:spPr>
            <a:xfrm flipH="1" flipV="1">
              <a:off x="4534981" y="3798060"/>
              <a:ext cx="2707009" cy="119661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065F6E3-4BD6-4506-A4D2-5644F6A64BA8}"/>
              </a:ext>
            </a:extLst>
          </p:cNvPr>
          <p:cNvSpPr txBox="1"/>
          <p:nvPr/>
        </p:nvSpPr>
        <p:spPr>
          <a:xfrm>
            <a:off x="2251563" y="3280978"/>
            <a:ext cx="7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A4BAED-619E-49AF-BC1B-73DC211825A9}"/>
              </a:ext>
            </a:extLst>
          </p:cNvPr>
          <p:cNvSpPr txBox="1"/>
          <p:nvPr/>
        </p:nvSpPr>
        <p:spPr>
          <a:xfrm>
            <a:off x="5161525" y="2973360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1270EF-1F86-499D-AA78-FED3C45EBF90}"/>
              </a:ext>
            </a:extLst>
          </p:cNvPr>
          <p:cNvSpPr txBox="1"/>
          <p:nvPr/>
        </p:nvSpPr>
        <p:spPr>
          <a:xfrm>
            <a:off x="5073528" y="3586157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E605AE-A234-467A-945E-005BDF8B73F7}"/>
              </a:ext>
            </a:extLst>
          </p:cNvPr>
          <p:cNvSpPr txBox="1"/>
          <p:nvPr/>
        </p:nvSpPr>
        <p:spPr>
          <a:xfrm>
            <a:off x="7568789" y="5741608"/>
            <a:ext cx="3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04D35A-99D4-470C-B218-1D36CBDED212}"/>
              </a:ext>
            </a:extLst>
          </p:cNvPr>
          <p:cNvSpPr txBox="1"/>
          <p:nvPr/>
        </p:nvSpPr>
        <p:spPr>
          <a:xfrm>
            <a:off x="7255267" y="4073341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B6C6CF-C179-43E3-84C1-840021A4B9F2}"/>
              </a:ext>
            </a:extLst>
          </p:cNvPr>
          <p:cNvSpPr txBox="1"/>
          <p:nvPr/>
        </p:nvSpPr>
        <p:spPr>
          <a:xfrm>
            <a:off x="3169096" y="5286624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712252" y="3942316"/>
            <a:ext cx="285087" cy="679839"/>
            <a:chOff x="7534300" y="3945764"/>
            <a:chExt cx="285087" cy="679839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E366A09-7644-4F39-9617-D99A76D79E2D}"/>
                </a:ext>
              </a:extLst>
            </p:cNvPr>
            <p:cNvCxnSpPr/>
            <p:nvPr/>
          </p:nvCxnSpPr>
          <p:spPr>
            <a:xfrm>
              <a:off x="7672762" y="4004842"/>
              <a:ext cx="7471" cy="55311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A764B06-A4FB-4F20-AFCC-3B86FFA4B5D2}"/>
                </a:ext>
              </a:extLst>
            </p:cNvPr>
            <p:cNvSpPr/>
            <p:nvPr/>
          </p:nvSpPr>
          <p:spPr>
            <a:xfrm rot="10800000">
              <a:off x="7534300" y="3945764"/>
              <a:ext cx="138462" cy="13846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4024520-7D3D-4379-8AF7-A2B62831BCA7}"/>
                </a:ext>
              </a:extLst>
            </p:cNvPr>
            <p:cNvSpPr/>
            <p:nvPr/>
          </p:nvSpPr>
          <p:spPr>
            <a:xfrm rot="8244638">
              <a:off x="7680925" y="4487141"/>
              <a:ext cx="138462" cy="13846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175753" y="3572268"/>
            <a:ext cx="926961" cy="140231"/>
            <a:chOff x="2706247" y="3576768"/>
            <a:chExt cx="926961" cy="14023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CA6E406-50B9-4F3D-B0F4-74BFED5E6517}"/>
                </a:ext>
              </a:extLst>
            </p:cNvPr>
            <p:cNvSpPr/>
            <p:nvPr/>
          </p:nvSpPr>
          <p:spPr>
            <a:xfrm>
              <a:off x="3494746" y="3576768"/>
              <a:ext cx="138462" cy="138462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E602042-6E31-430F-9D8E-0B4A32C896BD}"/>
                </a:ext>
              </a:extLst>
            </p:cNvPr>
            <p:cNvSpPr/>
            <p:nvPr/>
          </p:nvSpPr>
          <p:spPr>
            <a:xfrm>
              <a:off x="2706247" y="3578537"/>
              <a:ext cx="138462" cy="138462"/>
            </a:xfrm>
            <a:prstGeom prst="ellipse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6A94C41-6337-420F-B1B4-A90B60D9D735}"/>
                </a:ext>
              </a:extLst>
            </p:cNvPr>
            <p:cNvCxnSpPr/>
            <p:nvPr/>
          </p:nvCxnSpPr>
          <p:spPr>
            <a:xfrm flipV="1">
              <a:off x="2854806" y="3642384"/>
              <a:ext cx="643280" cy="394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ound Same Side Corner Rectangle 8">
            <a:extLst>
              <a:ext uri="{FF2B5EF4-FFF2-40B4-BE49-F238E27FC236}">
                <a16:creationId xmlns:a16="http://schemas.microsoft.com/office/drawing/2014/main" id="{26930CB6-2647-42E8-9C83-20856747434A}"/>
              </a:ext>
            </a:extLst>
          </p:cNvPr>
          <p:cNvSpPr/>
          <p:nvPr/>
        </p:nvSpPr>
        <p:spPr>
          <a:xfrm>
            <a:off x="9811696" y="5395494"/>
            <a:ext cx="470065" cy="47078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BBD85C-71EE-40B3-8A64-894810E9ABC8}"/>
              </a:ext>
            </a:extLst>
          </p:cNvPr>
          <p:cNvSpPr txBox="1"/>
          <p:nvPr/>
        </p:nvSpPr>
        <p:spPr>
          <a:xfrm>
            <a:off x="9360274" y="6007176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의류 판매자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733396-556B-440F-8C0A-562D0171B728}"/>
              </a:ext>
            </a:extLst>
          </p:cNvPr>
          <p:cNvSpPr txBox="1"/>
          <p:nvPr/>
        </p:nvSpPr>
        <p:spPr>
          <a:xfrm>
            <a:off x="10027905" y="2888563"/>
            <a:ext cx="14644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판매 정보를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APP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과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전송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162012-8F3F-4213-A379-29F79C6B1CC4}"/>
              </a:ext>
            </a:extLst>
          </p:cNvPr>
          <p:cNvSpPr txBox="1"/>
          <p:nvPr/>
        </p:nvSpPr>
        <p:spPr>
          <a:xfrm>
            <a:off x="10123401" y="3789472"/>
            <a:ext cx="14644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웹에서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구매자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-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판매자간의 연계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FBB603-88BB-4C4B-98E2-4114366FE2DB}"/>
              </a:ext>
            </a:extLst>
          </p:cNvPr>
          <p:cNvSpPr txBox="1"/>
          <p:nvPr/>
        </p:nvSpPr>
        <p:spPr>
          <a:xfrm>
            <a:off x="9932520" y="3426746"/>
            <a:ext cx="1464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판매 정보 등록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FE680A-CCA4-4230-BE95-F54BD6C13843}"/>
              </a:ext>
            </a:extLst>
          </p:cNvPr>
          <p:cNvSpPr txBox="1"/>
          <p:nvPr/>
        </p:nvSpPr>
        <p:spPr>
          <a:xfrm>
            <a:off x="10072366" y="1855979"/>
            <a:ext cx="17275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옷 이미지에서 정보 추출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DB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저장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68F4F9-44DC-4C23-BB5F-8B884E20A149}"/>
              </a:ext>
            </a:extLst>
          </p:cNvPr>
          <p:cNvSpPr txBox="1"/>
          <p:nvPr/>
        </p:nvSpPr>
        <p:spPr>
          <a:xfrm>
            <a:off x="10032821" y="1175661"/>
            <a:ext cx="16567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옷 이미지 저장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</a:p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받은 정보를 바탕으로 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코디 추천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952CCD-335F-481A-A63D-0049C378907D}"/>
              </a:ext>
            </a:extLst>
          </p:cNvPr>
          <p:cNvSpPr txBox="1"/>
          <p:nvPr/>
        </p:nvSpPr>
        <p:spPr>
          <a:xfrm>
            <a:off x="9908130" y="1316808"/>
            <a:ext cx="1556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5094BBB-8915-49BE-997D-8D1CA832432D}"/>
              </a:ext>
            </a:extLst>
          </p:cNvPr>
          <p:cNvSpPr/>
          <p:nvPr/>
        </p:nvSpPr>
        <p:spPr>
          <a:xfrm>
            <a:off x="9873268" y="1319948"/>
            <a:ext cx="225400" cy="22540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C20D2CB-3B2E-44DF-942B-C29598775A12}"/>
              </a:ext>
            </a:extLst>
          </p:cNvPr>
          <p:cNvSpPr/>
          <p:nvPr/>
        </p:nvSpPr>
        <p:spPr>
          <a:xfrm>
            <a:off x="9860445" y="1895730"/>
            <a:ext cx="225400" cy="225400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20BB4F4-A9E9-455B-92CB-8524512BC517}"/>
              </a:ext>
            </a:extLst>
          </p:cNvPr>
          <p:cNvSpPr/>
          <p:nvPr/>
        </p:nvSpPr>
        <p:spPr>
          <a:xfrm>
            <a:off x="9872060" y="3428027"/>
            <a:ext cx="225400" cy="225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9193B05-1627-4C59-9DC7-544A33C29E65}"/>
              </a:ext>
            </a:extLst>
          </p:cNvPr>
          <p:cNvSpPr/>
          <p:nvPr/>
        </p:nvSpPr>
        <p:spPr>
          <a:xfrm>
            <a:off x="9860445" y="2926223"/>
            <a:ext cx="225400" cy="2254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CF17BAEB-CF96-4BE9-B6F2-9C746ACD6271}"/>
              </a:ext>
            </a:extLst>
          </p:cNvPr>
          <p:cNvSpPr/>
          <p:nvPr/>
        </p:nvSpPr>
        <p:spPr>
          <a:xfrm>
            <a:off x="9872239" y="3938095"/>
            <a:ext cx="225400" cy="225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F0355-6A2B-494D-8279-C5B6630C8F43}"/>
              </a:ext>
            </a:extLst>
          </p:cNvPr>
          <p:cNvSpPr txBox="1"/>
          <p:nvPr/>
        </p:nvSpPr>
        <p:spPr>
          <a:xfrm>
            <a:off x="9908307" y="1873262"/>
            <a:ext cx="1379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B9DAA4-5625-4568-80DB-22C290173F1D}"/>
              </a:ext>
            </a:extLst>
          </p:cNvPr>
          <p:cNvSpPr txBox="1"/>
          <p:nvPr/>
        </p:nvSpPr>
        <p:spPr>
          <a:xfrm>
            <a:off x="9913446" y="3424887"/>
            <a:ext cx="1440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D66C35-C3E4-4A5E-A9F0-F22913A05564}"/>
              </a:ext>
            </a:extLst>
          </p:cNvPr>
          <p:cNvSpPr txBox="1"/>
          <p:nvPr/>
        </p:nvSpPr>
        <p:spPr>
          <a:xfrm>
            <a:off x="9892287" y="2917896"/>
            <a:ext cx="1655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0268A6-DE62-4708-8674-6776B6776A4E}"/>
              </a:ext>
            </a:extLst>
          </p:cNvPr>
          <p:cNvSpPr txBox="1"/>
          <p:nvPr/>
        </p:nvSpPr>
        <p:spPr>
          <a:xfrm>
            <a:off x="9895533" y="3934955"/>
            <a:ext cx="178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6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E301FF-C014-40BA-9040-BBACA50C1550}"/>
              </a:ext>
            </a:extLst>
          </p:cNvPr>
          <p:cNvSpPr txBox="1"/>
          <p:nvPr/>
        </p:nvSpPr>
        <p:spPr>
          <a:xfrm>
            <a:off x="9370684" y="2409275"/>
            <a:ext cx="2970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DB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정보를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APP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전송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DDD09A-EE17-41EC-9086-6E63AB63277F}"/>
              </a:ext>
            </a:extLst>
          </p:cNvPr>
          <p:cNvSpPr txBox="1"/>
          <p:nvPr/>
        </p:nvSpPr>
        <p:spPr>
          <a:xfrm>
            <a:off x="9251217" y="2415380"/>
            <a:ext cx="1464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5B881495-B344-40F7-A6F9-A49007E4723B}"/>
              </a:ext>
            </a:extLst>
          </p:cNvPr>
          <p:cNvSpPr/>
          <p:nvPr/>
        </p:nvSpPr>
        <p:spPr>
          <a:xfrm>
            <a:off x="9860445" y="2418520"/>
            <a:ext cx="225400" cy="2254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6" name="Isosceles Triangle 15">
            <a:extLst>
              <a:ext uri="{FF2B5EF4-FFF2-40B4-BE49-F238E27FC236}">
                <a16:creationId xmlns:a16="http://schemas.microsoft.com/office/drawing/2014/main" id="{E687B535-9581-435E-ADFA-FC87668985F5}"/>
              </a:ext>
            </a:extLst>
          </p:cNvPr>
          <p:cNvSpPr/>
          <p:nvPr/>
        </p:nvSpPr>
        <p:spPr>
          <a:xfrm>
            <a:off x="9446586" y="4922727"/>
            <a:ext cx="1224136" cy="1055289"/>
          </a:xfrm>
          <a:prstGeom prst="triangl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87458D3-1ED0-49CB-9CB4-0FE26B115B79}"/>
              </a:ext>
            </a:extLst>
          </p:cNvPr>
          <p:cNvCxnSpPr>
            <a:cxnSpLocks/>
          </p:cNvCxnSpPr>
          <p:nvPr/>
        </p:nvCxnSpPr>
        <p:spPr>
          <a:xfrm>
            <a:off x="335360" y="1707836"/>
            <a:ext cx="9476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00F8842-BE25-4E42-AA4B-DBE37521DB21}"/>
              </a:ext>
            </a:extLst>
          </p:cNvPr>
          <p:cNvSpPr txBox="1"/>
          <p:nvPr/>
        </p:nvSpPr>
        <p:spPr>
          <a:xfrm>
            <a:off x="4923965" y="1884975"/>
            <a:ext cx="183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70C0"/>
                </a:solidFill>
                <a:cs typeface="Arial" pitchFamily="34" charset="0"/>
              </a:rPr>
              <a:t>DEEP</a:t>
            </a:r>
          </a:p>
        </p:txBody>
      </p:sp>
      <p:pic>
        <p:nvPicPr>
          <p:cNvPr id="1026" name="Picture 2" descr="데이터 베이스 - 무료 과학 기술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3" y="2972269"/>
            <a:ext cx="843736" cy="84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웹 사이트 - 무료 컴퓨터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664" y="4714081"/>
            <a:ext cx="868265" cy="8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3" t="18754" r="39315" b="30313"/>
          <a:stretch/>
        </p:blipFill>
        <p:spPr>
          <a:xfrm>
            <a:off x="3220517" y="2880308"/>
            <a:ext cx="1117433" cy="105170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A004D35A-99D4-470C-B218-1D36CBDED212}"/>
              </a:ext>
            </a:extLst>
          </p:cNvPr>
          <p:cNvSpPr txBox="1"/>
          <p:nvPr/>
        </p:nvSpPr>
        <p:spPr>
          <a:xfrm>
            <a:off x="5825505" y="4511308"/>
            <a:ext cx="146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104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1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컴퓨터, 키보드, 전자기기이(가) 표시된 사진&#10;&#10;자동 생성된 설명">
            <a:extLst>
              <a:ext uri="{FF2B5EF4-FFF2-40B4-BE49-F238E27FC236}">
                <a16:creationId xmlns:a16="http://schemas.microsoft.com/office/drawing/2014/main" id="{EF71F2C7-447A-4D01-9B51-B63889AA05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3D02155-2DC9-4AD8-8BF9-C9452F8FC0D7}"/>
              </a:ext>
            </a:extLst>
          </p:cNvPr>
          <p:cNvGrpSpPr/>
          <p:nvPr/>
        </p:nvGrpSpPr>
        <p:grpSpPr>
          <a:xfrm>
            <a:off x="6816080" y="2348880"/>
            <a:ext cx="3710763" cy="3710763"/>
            <a:chOff x="691116" y="935665"/>
            <a:chExt cx="3710763" cy="37107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BD7AF3-3A1C-4E64-96A8-E86FA70F66B2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solidFill>
              <a:srgbClr val="F9C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4CBB539-FF26-4539-B480-AD86E8ACD4C0}"/>
                </a:ext>
              </a:extLst>
            </p:cNvPr>
            <p:cNvGrpSpPr/>
            <p:nvPr/>
          </p:nvGrpSpPr>
          <p:grpSpPr>
            <a:xfrm>
              <a:off x="1023914" y="2267826"/>
              <a:ext cx="2715558" cy="1046440"/>
              <a:chOff x="1023914" y="2041451"/>
              <a:chExt cx="2715558" cy="1046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674E3-DF44-4C3F-9EAC-BCD01F836337}"/>
                  </a:ext>
                </a:extLst>
              </p:cNvPr>
              <p:cNvSpPr txBox="1"/>
              <p:nvPr/>
            </p:nvSpPr>
            <p:spPr>
              <a:xfrm flipH="1">
                <a:off x="1023914" y="2041451"/>
                <a:ext cx="2715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Part2, </a:t>
                </a:r>
                <a:endPara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F7BAC9-D7B7-4EBE-B660-43FEFBFCEF6F}"/>
                  </a:ext>
                </a:extLst>
              </p:cNvPr>
              <p:cNvSpPr txBox="1"/>
              <p:nvPr/>
            </p:nvSpPr>
            <p:spPr>
              <a:xfrm>
                <a:off x="1023914" y="2564671"/>
                <a:ext cx="25923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dirty="0"/>
                  <a:t>주요 기능 소개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487</Words>
  <Application>Microsoft Office PowerPoint</Application>
  <PresentationFormat>와이드스크린</PresentationFormat>
  <Paragraphs>176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HY견명조</vt:lpstr>
      <vt:lpstr>HY헤드라인M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choejiseon</dc:creator>
  <cp:lastModifiedBy>lo dain</cp:lastModifiedBy>
  <cp:revision>41</cp:revision>
  <dcterms:created xsi:type="dcterms:W3CDTF">2020-06-23T02:26:13Z</dcterms:created>
  <dcterms:modified xsi:type="dcterms:W3CDTF">2020-06-29T20:41:46Z</dcterms:modified>
</cp:coreProperties>
</file>